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31.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presentation.xml" ContentType="application/vnd.openxmlformats-officedocument.presentationml.presentation.main+xml"/>
  <Override PartName="/ppt/slides/slide3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27.xml" ContentType="application/vnd.openxmlformats-officedocument.presentationml.slide+xml"/>
  <Override PartName="/ppt/slides/slide7.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Masters/slideMaster6.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7.xml" ContentType="application/vnd.openxmlformats-officedocument.presentationml.slideMaster+xml"/>
  <Override PartName="/ppt/slideMasters/slideMaster1.xml" ContentType="application/vnd.openxmlformats-officedocument.presentationml.slideMaster+xml"/>
  <Override PartName="/ppt/slideLayouts/slideLayout50.xml" ContentType="application/vnd.openxmlformats-officedocument.presentationml.slideLayout+xml"/>
  <Override PartName="/ppt/slideLayouts/slideLayout47.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4.xml" ContentType="application/vnd.openxmlformats-officedocument.presentationml.slideLayout+xml"/>
  <Override PartName="/ppt/slideLayouts/slideLayout83.xml" ContentType="application/vnd.openxmlformats-officedocument.presentationml.slideLayout+xml"/>
  <Override PartName="/ppt/slideLayouts/slideLayout82.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46.xml" ContentType="application/vnd.openxmlformats-officedocument.presentationml.slideLayout+xml"/>
  <Override PartName="/ppt/slideLayouts/slideLayout96.xml" ContentType="application/vnd.openxmlformats-officedocument.presentationml.slideLayout+xml"/>
  <Override PartName="/ppt/slideLayouts/slideLayout95.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77.xml" ContentType="application/vnd.openxmlformats-officedocument.presentationml.slideLayout+xml"/>
  <Override PartName="/ppt/slideLayouts/slideLayout76.xml" ContentType="application/vnd.openxmlformats-officedocument.presentationml.slideLayout+xml"/>
  <Override PartName="/ppt/slideLayouts/slideLayout75.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72.xml" ContentType="application/vnd.openxmlformats-officedocument.presentationml.slideLayout+xml"/>
  <Override PartName="/ppt/slideLayouts/slideLayout48.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1.xml" ContentType="application/vnd.openxmlformats-officedocument.presentationml.slideLayout+xml"/>
  <Override PartName="/ppt/slideLayouts/slideLayout70.xml" ContentType="application/vnd.openxmlformats-officedocument.presentationml.slideLayout+xml"/>
  <Override PartName="/ppt/slideLayouts/slideLayout69.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49.xml" ContentType="application/vnd.openxmlformats-officedocument.presentationml.slideLayout+xml"/>
  <Override PartName="/ppt/slideLayouts/slideLayout101.xml" ContentType="application/vnd.openxmlformats-officedocument.presentationml.slideLayout+xml"/>
  <Override PartName="/ppt/slideLayouts/slideLayout103.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5.xml" ContentType="application/vnd.openxmlformats-officedocument.presentationml.slideLayout+xml"/>
  <Override PartName="/ppt/slideLayouts/slideLayout102.xml" ContentType="application/vnd.openxmlformats-officedocument.presentationml.slideLayout+xml"/>
  <Override PartName="/ppt/slideLayouts/slideLayout27.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108.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26.xml" ContentType="application/vnd.openxmlformats-officedocument.presentationml.slideLayout+xml"/>
  <Override PartName="/ppt/slideLayouts/slideLayout39.xml" ContentType="application/vnd.openxmlformats-officedocument.presentationml.slideLayout+xml"/>
  <Override PartName="/ppt/slideLayouts/slideLayout3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8.xml" ContentType="application/vnd.openxmlformats-officedocument.presentationml.slideLayout+xml"/>
  <Override PartName="/ppt/slideLayouts/slideLayout32.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3.xml" ContentType="application/vnd.openxmlformats-officedocument.presentationml.slideLayout+xml"/>
  <Override PartName="/ppt/slideLayouts/slideLayout35.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 id="2147483752" r:id="rId9"/>
  </p:sld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Lst>
  <p:sldSz cx="12192000" cy="6858000"/>
  <p:notesSz cx="7559675" cy="10691813"/>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744" y="-96"/>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ustomXml" Target="../customXml/item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customXml" Target="../customXml/item3.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7"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28"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3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3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337"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3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39"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4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4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342"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343"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4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45"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346"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347"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4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49"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350"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351"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5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53"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354"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5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56"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35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358"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359"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61"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362"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363"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364"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365"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366"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3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32"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33"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5"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36"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37"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38"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39"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40"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47"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49"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51"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52"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56"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57"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58"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6"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60"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6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62"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64"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65"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66"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68"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69"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7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72"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73"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74"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76"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77"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78"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79"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80"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81"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88"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90"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92"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9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8"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9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9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9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01"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102"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03"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05"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06"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07"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09"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110"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1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13"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1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115"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17"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118"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119"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120"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121"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122"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29"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31"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0"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11"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33"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134"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38"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39"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140"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42"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143"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44"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46"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4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48"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50"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151"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53"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54"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55"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156"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58"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159"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160"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161"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162"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163"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70"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72"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74"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175"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7"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79"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80"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181"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83"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184"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85"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8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8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89"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91"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192"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94"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95"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196"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197"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99"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200"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201"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202"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203"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204"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1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12"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1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14"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1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1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217"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9"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2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222"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223"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25"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226"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27"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29"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230"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31"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5"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16"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17"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33"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234"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3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36"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23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38"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239"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4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41"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242"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243"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244"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245"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246"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5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53"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5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55"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5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5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25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5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60"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6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6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26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26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19"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20"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1"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6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26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68"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9"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7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27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72"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74"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275"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7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27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7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280"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8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82"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283"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284"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285"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286"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287"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9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94"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95"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96"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97"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98"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299"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23"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24"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25"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01" name="PlaceHolder 1"/>
          <p:cNvSpPr>
            <a:spLocks noGrp="1"/>
          </p:cNvSpPr>
          <p:nvPr>
            <p:ph type="subTitle"/>
          </p:nvPr>
        </p:nvSpPr>
        <p:spPr>
          <a:xfrm>
            <a:off x="609480" y="273600"/>
            <a:ext cx="10972440" cy="530784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0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03"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304"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lt-LT" sz="3200" b="0" strike="noStrike" spc="-1">
              <a:latin typeface="Arial"/>
            </a:endParaRPr>
          </a:p>
        </p:txBody>
      </p:sp>
      <p:sp>
        <p:nvSpPr>
          <p:cNvPr id="305"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06"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0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lt-LT" sz="3200" b="0" strike="noStrike" spc="-1">
              <a:latin typeface="Arial"/>
            </a:endParaRPr>
          </a:p>
        </p:txBody>
      </p:sp>
      <p:sp>
        <p:nvSpPr>
          <p:cNvPr id="30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309"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10"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1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312"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313"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4"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15"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lt-LT" sz="3200" b="0" strike="noStrike" spc="-1">
              <a:latin typeface="Arial"/>
            </a:endParaRPr>
          </a:p>
        </p:txBody>
      </p:sp>
      <p:sp>
        <p:nvSpPr>
          <p:cNvPr id="316"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7"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18"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lt-LT" sz="3200" b="0" strike="noStrike" spc="-1">
              <a:latin typeface="Arial"/>
            </a:endParaRPr>
          </a:p>
        </p:txBody>
      </p:sp>
      <p:sp>
        <p:nvSpPr>
          <p:cNvPr id="319"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lt-LT" sz="3200" b="0" strike="noStrike" spc="-1">
              <a:latin typeface="Arial"/>
            </a:endParaRPr>
          </a:p>
        </p:txBody>
      </p:sp>
      <p:sp>
        <p:nvSpPr>
          <p:cNvPr id="320"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lt-LT" sz="3200" b="0" strike="noStrike" spc="-1">
              <a:latin typeface="Arial"/>
            </a:endParaRPr>
          </a:p>
        </p:txBody>
      </p:sp>
      <p:sp>
        <p:nvSpPr>
          <p:cNvPr id="321"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2"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23"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lt-LT" sz="3200" b="0" strike="noStrike" spc="-1">
              <a:latin typeface="Arial"/>
            </a:endParaRPr>
          </a:p>
        </p:txBody>
      </p:sp>
      <p:sp>
        <p:nvSpPr>
          <p:cNvPr id="324"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lt-LT" sz="3200" b="0" strike="noStrike" spc="-1">
              <a:latin typeface="Arial"/>
            </a:endParaRPr>
          </a:p>
        </p:txBody>
      </p:sp>
      <p:sp>
        <p:nvSpPr>
          <p:cNvPr id="325"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lt-LT" sz="3200" b="0" strike="noStrike" spc="-1">
              <a:latin typeface="Arial"/>
            </a:endParaRPr>
          </a:p>
        </p:txBody>
      </p:sp>
      <p:sp>
        <p:nvSpPr>
          <p:cNvPr id="326"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lt-LT" sz="3200" b="0" strike="noStrike" spc="-1">
              <a:latin typeface="Arial"/>
            </a:endParaRPr>
          </a:p>
        </p:txBody>
      </p:sp>
      <p:sp>
        <p:nvSpPr>
          <p:cNvPr id="327"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lt-LT" sz="3200" b="0" strike="noStrike" spc="-1">
              <a:latin typeface="Arial"/>
            </a:endParaRPr>
          </a:p>
        </p:txBody>
      </p:sp>
      <p:sp>
        <p:nvSpPr>
          <p:cNvPr id="328"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31"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32" name="PlaceHolder 2"/>
          <p:cNvSpPr>
            <a:spLocks noGrp="1"/>
          </p:cNvSpPr>
          <p:nvPr>
            <p:ph type="subTitle"/>
          </p:nvPr>
        </p:nvSpPr>
        <p:spPr>
          <a:xfrm>
            <a:off x="609480" y="1604520"/>
            <a:ext cx="10972440" cy="3977280"/>
          </a:xfrm>
          <a:prstGeom prst="rect">
            <a:avLst/>
          </a:prstGeom>
        </p:spPr>
        <p:txBody>
          <a:bodyPr lIns="0" tIns="0" rIns="0" bIns="0" anchor="ctr">
            <a:spAutoFit/>
          </a:bodyPr>
          <a:lstStyle/>
          <a:p>
            <a:pPr algn="ctr"/>
            <a:endParaRPr lang="lt-LT" sz="3200" b="0" strike="noStrike" spc="-1">
              <a:latin typeface="Aria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33" name="PlaceHolder 1"/>
          <p:cNvSpPr>
            <a:spLocks noGrp="1"/>
          </p:cNvSpPr>
          <p:nvPr>
            <p:ph type="title"/>
          </p:nvPr>
        </p:nvSpPr>
        <p:spPr>
          <a:xfrm>
            <a:off x="609480" y="273600"/>
            <a:ext cx="10972440" cy="1144800"/>
          </a:xfrm>
          <a:prstGeom prst="rect">
            <a:avLst/>
          </a:prstGeom>
        </p:spPr>
        <p:txBody>
          <a:bodyPr lIns="0" tIns="0" rIns="0" bIns="0" anchor="ctr">
            <a:spAutoFit/>
          </a:bodyPr>
          <a:lstStyle/>
          <a:p>
            <a:pPr algn="ctr"/>
            <a:endParaRPr lang="lt-LT" sz="4400" b="0" strike="noStrike" spc="-1">
              <a:latin typeface="Arial"/>
            </a:endParaRPr>
          </a:p>
        </p:txBody>
      </p:sp>
      <p:sp>
        <p:nvSpPr>
          <p:cNvPr id="334"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lt-LT"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5"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6"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50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2"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3" name="PlaceHolder 4"/>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lt-LT" sz="4400" b="0" strike="noStrike" spc="-1">
                <a:latin typeface="Arial"/>
              </a:rPr>
              <a:t>Click to edit the title text format</a:t>
            </a:r>
          </a:p>
        </p:txBody>
      </p:sp>
      <p:sp>
        <p:nvSpPr>
          <p:cNvPr id="4"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2800" b="0" strike="noStrike" spc="-1">
                <a:latin typeface="Arial"/>
              </a:rPr>
              <a:t>Second Outline Level</a:t>
            </a:r>
          </a:p>
          <a:p>
            <a:pPr marL="1296000" lvl="2" indent="-288000">
              <a:spcBef>
                <a:spcPts val="850"/>
              </a:spcBef>
              <a:buClr>
                <a:srgbClr val="000000"/>
              </a:buClr>
              <a:buSzPct val="45000"/>
              <a:buFont typeface="Wingdings" charset="2"/>
              <a:buChar char=""/>
            </a:pPr>
            <a:r>
              <a:rPr lang="lt-LT" sz="2400" b="0" strike="noStrike" spc="-1">
                <a:latin typeface="Arial"/>
              </a:rPr>
              <a:t>Third Outline Level</a:t>
            </a:r>
          </a:p>
          <a:p>
            <a:pPr marL="1728000" lvl="3" indent="-216000">
              <a:spcBef>
                <a:spcPts val="567"/>
              </a:spcBef>
              <a:buClr>
                <a:srgbClr val="000000"/>
              </a:buClr>
              <a:buSzPct val="75000"/>
              <a:buFont typeface="Symbol" charset="2"/>
              <a:buChar char=""/>
            </a:pPr>
            <a:r>
              <a:rPr lang="lt-LT" sz="2000" b="0" strike="noStrike" spc="-1">
                <a:latin typeface="Arial"/>
              </a:rPr>
              <a:t>Fourth Outline Level</a:t>
            </a:r>
          </a:p>
          <a:p>
            <a:pPr marL="2160000" lvl="4" indent="-216000">
              <a:spcBef>
                <a:spcPts val="283"/>
              </a:spcBef>
              <a:buClr>
                <a:srgbClr val="000000"/>
              </a:buClr>
              <a:buSzPct val="45000"/>
              <a:buFont typeface="Wingdings" charset="2"/>
              <a:buChar char=""/>
            </a:pPr>
            <a:r>
              <a:rPr lang="lt-LT" sz="2000" b="0" strike="noStrike" spc="-1">
                <a:latin typeface="Arial"/>
              </a:rPr>
              <a:t>Fifth Outline Level</a:t>
            </a:r>
          </a:p>
          <a:p>
            <a:pPr marL="2592000" lvl="5" indent="-216000">
              <a:spcBef>
                <a:spcPts val="283"/>
              </a:spcBef>
              <a:buClr>
                <a:srgbClr val="000000"/>
              </a:buClr>
              <a:buSzPct val="45000"/>
              <a:buFont typeface="Wingdings" charset="2"/>
              <a:buChar char=""/>
            </a:pPr>
            <a:r>
              <a:rPr lang="lt-LT" sz="2000" b="0" strike="noStrike" spc="-1">
                <a:latin typeface="Arial"/>
              </a:rPr>
              <a:t>Sixth Outline Level</a:t>
            </a:r>
          </a:p>
          <a:p>
            <a:pPr marL="3024000" lvl="6" indent="-216000">
              <a:spcBef>
                <a:spcPts val="283"/>
              </a:spcBef>
              <a:buClr>
                <a:srgbClr val="000000"/>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41"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42"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35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43"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44" name="PlaceHolder 4"/>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lt-LT" sz="4400" b="0" strike="noStrike" spc="-1">
                <a:latin typeface="Arial"/>
              </a:rPr>
              <a:t>Click to edit the title text format</a:t>
            </a:r>
          </a:p>
        </p:txBody>
      </p:sp>
      <p:sp>
        <p:nvSpPr>
          <p:cNvPr id="45"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2800" b="0" strike="noStrike" spc="-1">
                <a:latin typeface="Arial"/>
              </a:rPr>
              <a:t>Second Outline Level</a:t>
            </a:r>
          </a:p>
          <a:p>
            <a:pPr marL="1296000" lvl="2" indent="-288000">
              <a:spcBef>
                <a:spcPts val="850"/>
              </a:spcBef>
              <a:buClr>
                <a:srgbClr val="000000"/>
              </a:buClr>
              <a:buSzPct val="45000"/>
              <a:buFont typeface="Wingdings" charset="2"/>
              <a:buChar char=""/>
            </a:pPr>
            <a:r>
              <a:rPr lang="lt-LT" sz="2400" b="0" strike="noStrike" spc="-1">
                <a:latin typeface="Arial"/>
              </a:rPr>
              <a:t>Third Outline Level</a:t>
            </a:r>
          </a:p>
          <a:p>
            <a:pPr marL="1728000" lvl="3" indent="-216000">
              <a:spcBef>
                <a:spcPts val="567"/>
              </a:spcBef>
              <a:buClr>
                <a:srgbClr val="000000"/>
              </a:buClr>
              <a:buSzPct val="75000"/>
              <a:buFont typeface="Symbol" charset="2"/>
              <a:buChar char=""/>
            </a:pPr>
            <a:r>
              <a:rPr lang="lt-LT" sz="2000" b="0" strike="noStrike" spc="-1">
                <a:latin typeface="Arial"/>
              </a:rPr>
              <a:t>Fourth Outline Level</a:t>
            </a:r>
          </a:p>
          <a:p>
            <a:pPr marL="2160000" lvl="4" indent="-216000">
              <a:spcBef>
                <a:spcPts val="283"/>
              </a:spcBef>
              <a:buClr>
                <a:srgbClr val="000000"/>
              </a:buClr>
              <a:buSzPct val="45000"/>
              <a:buFont typeface="Wingdings" charset="2"/>
              <a:buChar char=""/>
            </a:pPr>
            <a:r>
              <a:rPr lang="lt-LT" sz="2000" b="0" strike="noStrike" spc="-1">
                <a:latin typeface="Arial"/>
              </a:rPr>
              <a:t>Fifth Outline Level</a:t>
            </a:r>
          </a:p>
          <a:p>
            <a:pPr marL="2592000" lvl="5" indent="-216000">
              <a:spcBef>
                <a:spcPts val="283"/>
              </a:spcBef>
              <a:buClr>
                <a:srgbClr val="000000"/>
              </a:buClr>
              <a:buSzPct val="45000"/>
              <a:buFont typeface="Wingdings" charset="2"/>
              <a:buChar char=""/>
            </a:pPr>
            <a:r>
              <a:rPr lang="lt-LT" sz="2000" b="0" strike="noStrike" spc="-1">
                <a:latin typeface="Arial"/>
              </a:rPr>
              <a:t>Sixth Outline Level</a:t>
            </a:r>
          </a:p>
          <a:p>
            <a:pPr marL="3024000" lvl="6" indent="-216000">
              <a:spcBef>
                <a:spcPts val="283"/>
              </a:spcBef>
              <a:buClr>
                <a:srgbClr val="000000"/>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82"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83"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35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84"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85" name="PlaceHolder 4"/>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lt-LT" sz="4400" b="0" strike="noStrike" spc="-1">
                <a:latin typeface="Arial"/>
              </a:rPr>
              <a:t>Click to edit the title text format</a:t>
            </a:r>
          </a:p>
        </p:txBody>
      </p:sp>
      <p:sp>
        <p:nvSpPr>
          <p:cNvPr id="86"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2800" b="0" strike="noStrike" spc="-1">
                <a:latin typeface="Arial"/>
              </a:rPr>
              <a:t>Second Outline Level</a:t>
            </a:r>
          </a:p>
          <a:p>
            <a:pPr marL="1296000" lvl="2" indent="-288000">
              <a:spcBef>
                <a:spcPts val="850"/>
              </a:spcBef>
              <a:buClr>
                <a:srgbClr val="000000"/>
              </a:buClr>
              <a:buSzPct val="45000"/>
              <a:buFont typeface="Wingdings" charset="2"/>
              <a:buChar char=""/>
            </a:pPr>
            <a:r>
              <a:rPr lang="lt-LT" sz="2400" b="0" strike="noStrike" spc="-1">
                <a:latin typeface="Arial"/>
              </a:rPr>
              <a:t>Third Outline Level</a:t>
            </a:r>
          </a:p>
          <a:p>
            <a:pPr marL="1728000" lvl="3" indent="-216000">
              <a:spcBef>
                <a:spcPts val="567"/>
              </a:spcBef>
              <a:buClr>
                <a:srgbClr val="000000"/>
              </a:buClr>
              <a:buSzPct val="75000"/>
              <a:buFont typeface="Symbol" charset="2"/>
              <a:buChar char=""/>
            </a:pPr>
            <a:r>
              <a:rPr lang="lt-LT" sz="2000" b="0" strike="noStrike" spc="-1">
                <a:latin typeface="Arial"/>
              </a:rPr>
              <a:t>Fourth Outline Level</a:t>
            </a:r>
          </a:p>
          <a:p>
            <a:pPr marL="2160000" lvl="4" indent="-216000">
              <a:spcBef>
                <a:spcPts val="283"/>
              </a:spcBef>
              <a:buClr>
                <a:srgbClr val="000000"/>
              </a:buClr>
              <a:buSzPct val="45000"/>
              <a:buFont typeface="Wingdings" charset="2"/>
              <a:buChar char=""/>
            </a:pPr>
            <a:r>
              <a:rPr lang="lt-LT" sz="2000" b="0" strike="noStrike" spc="-1">
                <a:latin typeface="Arial"/>
              </a:rPr>
              <a:t>Fifth Outline Level</a:t>
            </a:r>
          </a:p>
          <a:p>
            <a:pPr marL="2592000" lvl="5" indent="-216000">
              <a:spcBef>
                <a:spcPts val="283"/>
              </a:spcBef>
              <a:buClr>
                <a:srgbClr val="000000"/>
              </a:buClr>
              <a:buSzPct val="45000"/>
              <a:buFont typeface="Wingdings" charset="2"/>
              <a:buChar char=""/>
            </a:pPr>
            <a:r>
              <a:rPr lang="lt-LT" sz="2000" b="0" strike="noStrike" spc="-1">
                <a:latin typeface="Arial"/>
              </a:rPr>
              <a:t>Sixth Outline Level</a:t>
            </a:r>
          </a:p>
          <a:p>
            <a:pPr marL="3024000" lvl="6" indent="-216000">
              <a:spcBef>
                <a:spcPts val="283"/>
              </a:spcBef>
              <a:buClr>
                <a:srgbClr val="000000"/>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123"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124"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35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125"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126" name="PlaceHolder 4"/>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lt-LT" sz="4400" b="0" strike="noStrike" spc="-1">
                <a:latin typeface="Arial"/>
              </a:rPr>
              <a:t>Click to edit the title text format</a:t>
            </a:r>
          </a:p>
        </p:txBody>
      </p:sp>
      <p:sp>
        <p:nvSpPr>
          <p:cNvPr id="127"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2800" b="0" strike="noStrike" spc="-1">
                <a:latin typeface="Arial"/>
              </a:rPr>
              <a:t>Second Outline Level</a:t>
            </a:r>
          </a:p>
          <a:p>
            <a:pPr marL="1296000" lvl="2" indent="-288000">
              <a:spcBef>
                <a:spcPts val="850"/>
              </a:spcBef>
              <a:buClr>
                <a:srgbClr val="000000"/>
              </a:buClr>
              <a:buSzPct val="45000"/>
              <a:buFont typeface="Wingdings" charset="2"/>
              <a:buChar char=""/>
            </a:pPr>
            <a:r>
              <a:rPr lang="lt-LT" sz="2400" b="0" strike="noStrike" spc="-1">
                <a:latin typeface="Arial"/>
              </a:rPr>
              <a:t>Third Outline Level</a:t>
            </a:r>
          </a:p>
          <a:p>
            <a:pPr marL="1728000" lvl="3" indent="-216000">
              <a:spcBef>
                <a:spcPts val="567"/>
              </a:spcBef>
              <a:buClr>
                <a:srgbClr val="000000"/>
              </a:buClr>
              <a:buSzPct val="75000"/>
              <a:buFont typeface="Symbol" charset="2"/>
              <a:buChar char=""/>
            </a:pPr>
            <a:r>
              <a:rPr lang="lt-LT" sz="2000" b="0" strike="noStrike" spc="-1">
                <a:latin typeface="Arial"/>
              </a:rPr>
              <a:t>Fourth Outline Level</a:t>
            </a:r>
          </a:p>
          <a:p>
            <a:pPr marL="2160000" lvl="4" indent="-216000">
              <a:spcBef>
                <a:spcPts val="283"/>
              </a:spcBef>
              <a:buClr>
                <a:srgbClr val="000000"/>
              </a:buClr>
              <a:buSzPct val="45000"/>
              <a:buFont typeface="Wingdings" charset="2"/>
              <a:buChar char=""/>
            </a:pPr>
            <a:r>
              <a:rPr lang="lt-LT" sz="2000" b="0" strike="noStrike" spc="-1">
                <a:latin typeface="Arial"/>
              </a:rPr>
              <a:t>Fifth Outline Level</a:t>
            </a:r>
          </a:p>
          <a:p>
            <a:pPr marL="2592000" lvl="5" indent="-216000">
              <a:spcBef>
                <a:spcPts val="283"/>
              </a:spcBef>
              <a:buClr>
                <a:srgbClr val="000000"/>
              </a:buClr>
              <a:buSzPct val="45000"/>
              <a:buFont typeface="Wingdings" charset="2"/>
              <a:buChar char=""/>
            </a:pPr>
            <a:r>
              <a:rPr lang="lt-LT" sz="2000" b="0" strike="noStrike" spc="-1">
                <a:latin typeface="Arial"/>
              </a:rPr>
              <a:t>Sixth Outline Level</a:t>
            </a:r>
          </a:p>
          <a:p>
            <a:pPr marL="3024000" lvl="6" indent="-216000">
              <a:spcBef>
                <a:spcPts val="283"/>
              </a:spcBef>
              <a:buClr>
                <a:srgbClr val="000000"/>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p:bodyStyle/>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164"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165"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35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166"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167" name="PlaceHolder 4"/>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lt-LT" sz="4400" b="0" strike="noStrike" spc="-1">
                <a:latin typeface="Arial"/>
              </a:rPr>
              <a:t>Click to edit the title text format</a:t>
            </a:r>
          </a:p>
        </p:txBody>
      </p:sp>
      <p:sp>
        <p:nvSpPr>
          <p:cNvPr id="168"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2800" b="0" strike="noStrike" spc="-1">
                <a:latin typeface="Arial"/>
              </a:rPr>
              <a:t>Second Outline Level</a:t>
            </a:r>
          </a:p>
          <a:p>
            <a:pPr marL="1296000" lvl="2" indent="-288000">
              <a:spcBef>
                <a:spcPts val="850"/>
              </a:spcBef>
              <a:buClr>
                <a:srgbClr val="000000"/>
              </a:buClr>
              <a:buSzPct val="45000"/>
              <a:buFont typeface="Wingdings" charset="2"/>
              <a:buChar char=""/>
            </a:pPr>
            <a:r>
              <a:rPr lang="lt-LT" sz="2400" b="0" strike="noStrike" spc="-1">
                <a:latin typeface="Arial"/>
              </a:rPr>
              <a:t>Third Outline Level</a:t>
            </a:r>
          </a:p>
          <a:p>
            <a:pPr marL="1728000" lvl="3" indent="-216000">
              <a:spcBef>
                <a:spcPts val="567"/>
              </a:spcBef>
              <a:buClr>
                <a:srgbClr val="000000"/>
              </a:buClr>
              <a:buSzPct val="75000"/>
              <a:buFont typeface="Symbol" charset="2"/>
              <a:buChar char=""/>
            </a:pPr>
            <a:r>
              <a:rPr lang="lt-LT" sz="2000" b="0" strike="noStrike" spc="-1">
                <a:latin typeface="Arial"/>
              </a:rPr>
              <a:t>Fourth Outline Level</a:t>
            </a:r>
          </a:p>
          <a:p>
            <a:pPr marL="2160000" lvl="4" indent="-216000">
              <a:spcBef>
                <a:spcPts val="283"/>
              </a:spcBef>
              <a:buClr>
                <a:srgbClr val="000000"/>
              </a:buClr>
              <a:buSzPct val="45000"/>
              <a:buFont typeface="Wingdings" charset="2"/>
              <a:buChar char=""/>
            </a:pPr>
            <a:r>
              <a:rPr lang="lt-LT" sz="2000" b="0" strike="noStrike" spc="-1">
                <a:latin typeface="Arial"/>
              </a:rPr>
              <a:t>Fifth Outline Level</a:t>
            </a:r>
          </a:p>
          <a:p>
            <a:pPr marL="2592000" lvl="5" indent="-216000">
              <a:spcBef>
                <a:spcPts val="283"/>
              </a:spcBef>
              <a:buClr>
                <a:srgbClr val="000000"/>
              </a:buClr>
              <a:buSzPct val="45000"/>
              <a:buFont typeface="Wingdings" charset="2"/>
              <a:buChar char=""/>
            </a:pPr>
            <a:r>
              <a:rPr lang="lt-LT" sz="2000" b="0" strike="noStrike" spc="-1">
                <a:latin typeface="Arial"/>
              </a:rPr>
              <a:t>Sixth Outline Level</a:t>
            </a:r>
          </a:p>
          <a:p>
            <a:pPr marL="3024000" lvl="6" indent="-216000">
              <a:spcBef>
                <a:spcPts val="283"/>
              </a:spcBef>
              <a:buClr>
                <a:srgbClr val="000000"/>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p:bodyStyle/>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205"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206"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35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207"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208" name="PlaceHolder 4"/>
          <p:cNvSpPr>
            <a:spLocks noGrp="1"/>
          </p:cNvSpPr>
          <p:nvPr>
            <p:ph type="title"/>
          </p:nvPr>
        </p:nvSpPr>
        <p:spPr>
          <a:xfrm>
            <a:off x="609480" y="273240"/>
            <a:ext cx="10972080" cy="1145160"/>
          </a:xfrm>
          <a:prstGeom prst="rect">
            <a:avLst/>
          </a:prstGeom>
        </p:spPr>
        <p:txBody>
          <a:bodyPr lIns="0" tIns="0" rIns="0" bIns="0" anchor="ctr">
            <a:spAutoFit/>
          </a:bodyPr>
          <a:lstStyle/>
          <a:p>
            <a:r>
              <a:rPr lang="lt-LT" sz="1800" b="0" strike="noStrike" spc="-1">
                <a:latin typeface="Arial"/>
              </a:rPr>
              <a:t>Click to edit the title text format</a:t>
            </a:r>
          </a:p>
        </p:txBody>
      </p:sp>
      <p:sp>
        <p:nvSpPr>
          <p:cNvPr id="209" name="PlaceHolder 5"/>
          <p:cNvSpPr>
            <a:spLocks noGrp="1"/>
          </p:cNvSpPr>
          <p:nvPr>
            <p:ph type="body"/>
          </p:nvPr>
        </p:nvSpPr>
        <p:spPr>
          <a:xfrm>
            <a:off x="609480" y="1604520"/>
            <a:ext cx="5353920" cy="3976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18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1800" b="0" strike="noStrike" spc="-1">
                <a:latin typeface="Arial"/>
              </a:rPr>
              <a:t>Second Outline Level</a:t>
            </a:r>
          </a:p>
          <a:p>
            <a:pPr marL="1296000" lvl="2" indent="-288000">
              <a:spcBef>
                <a:spcPts val="850"/>
              </a:spcBef>
              <a:buClr>
                <a:srgbClr val="000000"/>
              </a:buClr>
              <a:buSzPct val="45000"/>
              <a:buFont typeface="Wingdings" charset="2"/>
              <a:buChar char=""/>
            </a:pPr>
            <a:r>
              <a:rPr lang="lt-LT" sz="1800" b="0" strike="noStrike" spc="-1">
                <a:latin typeface="Arial"/>
              </a:rPr>
              <a:t>Third Outline Level</a:t>
            </a:r>
          </a:p>
          <a:p>
            <a:pPr marL="1728000" lvl="3" indent="-216000">
              <a:spcBef>
                <a:spcPts val="567"/>
              </a:spcBef>
              <a:buClr>
                <a:srgbClr val="000000"/>
              </a:buClr>
              <a:buSzPct val="75000"/>
              <a:buFont typeface="Symbol" charset="2"/>
              <a:buChar char=""/>
            </a:pPr>
            <a:r>
              <a:rPr lang="lt-LT" sz="1800" b="0" strike="noStrike" spc="-1">
                <a:latin typeface="Arial"/>
              </a:rPr>
              <a:t>Fourth Outline Level</a:t>
            </a:r>
          </a:p>
          <a:p>
            <a:pPr marL="2160000" lvl="4" indent="-216000">
              <a:spcBef>
                <a:spcPts val="283"/>
              </a:spcBef>
              <a:buClr>
                <a:srgbClr val="000000"/>
              </a:buClr>
              <a:buSzPct val="45000"/>
              <a:buFont typeface="Wingdings" charset="2"/>
              <a:buChar char=""/>
            </a:pPr>
            <a:r>
              <a:rPr lang="lt-LT" sz="1800" b="0" strike="noStrike" spc="-1">
                <a:latin typeface="Arial"/>
              </a:rPr>
              <a:t>Fifth Outline Level</a:t>
            </a:r>
          </a:p>
          <a:p>
            <a:pPr marL="2592000" lvl="5" indent="-216000">
              <a:spcBef>
                <a:spcPts val="283"/>
              </a:spcBef>
              <a:buClr>
                <a:srgbClr val="000000"/>
              </a:buClr>
              <a:buSzPct val="45000"/>
              <a:buFont typeface="Wingdings" charset="2"/>
              <a:buChar char=""/>
            </a:pPr>
            <a:r>
              <a:rPr lang="lt-LT" sz="1800" b="0" strike="noStrike" spc="-1">
                <a:latin typeface="Arial"/>
              </a:rPr>
              <a:t>Sixth Outline Level</a:t>
            </a:r>
          </a:p>
          <a:p>
            <a:pPr marL="3024000" lvl="6" indent="-216000">
              <a:spcBef>
                <a:spcPts val="283"/>
              </a:spcBef>
              <a:buClr>
                <a:srgbClr val="000000"/>
              </a:buClr>
              <a:buSzPct val="45000"/>
              <a:buFont typeface="Wingdings" charset="2"/>
              <a:buChar char=""/>
            </a:pPr>
            <a:r>
              <a:rPr lang="lt-LT" sz="1800" b="0" strike="noStrike" spc="-1">
                <a:latin typeface="Arial"/>
              </a:rPr>
              <a:t>Seventh Outline Level</a:t>
            </a:r>
          </a:p>
        </p:txBody>
      </p:sp>
      <p:sp>
        <p:nvSpPr>
          <p:cNvPr id="210" name="PlaceHolder 6"/>
          <p:cNvSpPr>
            <a:spLocks noGrp="1"/>
          </p:cNvSpPr>
          <p:nvPr>
            <p:ph type="body"/>
          </p:nvPr>
        </p:nvSpPr>
        <p:spPr>
          <a:xfrm>
            <a:off x="6231960" y="1604520"/>
            <a:ext cx="5353920" cy="3976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18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1800" b="0" strike="noStrike" spc="-1">
                <a:latin typeface="Arial"/>
              </a:rPr>
              <a:t>Second Outline Level</a:t>
            </a:r>
          </a:p>
          <a:p>
            <a:pPr marL="1296000" lvl="2" indent="-288000">
              <a:spcBef>
                <a:spcPts val="850"/>
              </a:spcBef>
              <a:buClr>
                <a:srgbClr val="000000"/>
              </a:buClr>
              <a:buSzPct val="45000"/>
              <a:buFont typeface="Wingdings" charset="2"/>
              <a:buChar char=""/>
            </a:pPr>
            <a:r>
              <a:rPr lang="lt-LT" sz="1800" b="0" strike="noStrike" spc="-1">
                <a:latin typeface="Arial"/>
              </a:rPr>
              <a:t>Third Outline Level</a:t>
            </a:r>
          </a:p>
          <a:p>
            <a:pPr marL="1728000" lvl="3" indent="-216000">
              <a:spcBef>
                <a:spcPts val="567"/>
              </a:spcBef>
              <a:buClr>
                <a:srgbClr val="000000"/>
              </a:buClr>
              <a:buSzPct val="75000"/>
              <a:buFont typeface="Symbol" charset="2"/>
              <a:buChar char=""/>
            </a:pPr>
            <a:r>
              <a:rPr lang="lt-LT" sz="1800" b="0" strike="noStrike" spc="-1">
                <a:latin typeface="Arial"/>
              </a:rPr>
              <a:t>Fourth Outline Level</a:t>
            </a:r>
          </a:p>
          <a:p>
            <a:pPr marL="2160000" lvl="4" indent="-216000">
              <a:spcBef>
                <a:spcPts val="283"/>
              </a:spcBef>
              <a:buClr>
                <a:srgbClr val="000000"/>
              </a:buClr>
              <a:buSzPct val="45000"/>
              <a:buFont typeface="Wingdings" charset="2"/>
              <a:buChar char=""/>
            </a:pPr>
            <a:r>
              <a:rPr lang="lt-LT" sz="1800" b="0" strike="noStrike" spc="-1">
                <a:latin typeface="Arial"/>
              </a:rPr>
              <a:t>Fifth Outline Level</a:t>
            </a:r>
          </a:p>
          <a:p>
            <a:pPr marL="2592000" lvl="5" indent="-216000">
              <a:spcBef>
                <a:spcPts val="283"/>
              </a:spcBef>
              <a:buClr>
                <a:srgbClr val="000000"/>
              </a:buClr>
              <a:buSzPct val="45000"/>
              <a:buFont typeface="Wingdings" charset="2"/>
              <a:buChar char=""/>
            </a:pPr>
            <a:r>
              <a:rPr lang="lt-LT" sz="1800" b="0" strike="noStrike" spc="-1">
                <a:latin typeface="Arial"/>
              </a:rPr>
              <a:t>Sixth Outline Level</a:t>
            </a:r>
          </a:p>
          <a:p>
            <a:pPr marL="3024000" lvl="6" indent="-216000">
              <a:spcBef>
                <a:spcPts val="283"/>
              </a:spcBef>
              <a:buClr>
                <a:srgbClr val="000000"/>
              </a:buClr>
              <a:buSzPct val="45000"/>
              <a:buFont typeface="Wingdings" charset="2"/>
              <a:buChar char=""/>
            </a:pPr>
            <a:r>
              <a:rPr lang="lt-LT" sz="18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p:bodyStyle/>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247"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248"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35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249"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250" name="PlaceHolder 4"/>
          <p:cNvSpPr>
            <a:spLocks noGrp="1"/>
          </p:cNvSpPr>
          <p:nvPr>
            <p:ph type="title"/>
          </p:nvPr>
        </p:nvSpPr>
        <p:spPr>
          <a:xfrm>
            <a:off x="609480" y="273240"/>
            <a:ext cx="10972080" cy="1145160"/>
          </a:xfrm>
          <a:prstGeom prst="rect">
            <a:avLst/>
          </a:prstGeom>
        </p:spPr>
        <p:txBody>
          <a:bodyPr lIns="0" tIns="0" rIns="0" bIns="0" anchor="ctr">
            <a:spAutoFit/>
          </a:bodyPr>
          <a:lstStyle/>
          <a:p>
            <a:r>
              <a:rPr lang="lt-LT" sz="1800" b="0" strike="noStrike" spc="-1">
                <a:latin typeface="Arial"/>
              </a:rPr>
              <a:t>Click to edit the title text format</a:t>
            </a:r>
          </a:p>
        </p:txBody>
      </p:sp>
      <p:sp>
        <p:nvSpPr>
          <p:cNvPr id="251"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2800" b="0" strike="noStrike" spc="-1">
                <a:latin typeface="Arial"/>
              </a:rPr>
              <a:t>Second Outline Level</a:t>
            </a:r>
          </a:p>
          <a:p>
            <a:pPr marL="1296000" lvl="2" indent="-288000">
              <a:spcBef>
                <a:spcPts val="850"/>
              </a:spcBef>
              <a:buClr>
                <a:srgbClr val="000000"/>
              </a:buClr>
              <a:buSzPct val="45000"/>
              <a:buFont typeface="Wingdings" charset="2"/>
              <a:buChar char=""/>
            </a:pPr>
            <a:r>
              <a:rPr lang="lt-LT" sz="2400" b="0" strike="noStrike" spc="-1">
                <a:latin typeface="Arial"/>
              </a:rPr>
              <a:t>Third Outline Level</a:t>
            </a:r>
          </a:p>
          <a:p>
            <a:pPr marL="1728000" lvl="3" indent="-216000">
              <a:spcBef>
                <a:spcPts val="567"/>
              </a:spcBef>
              <a:buClr>
                <a:srgbClr val="000000"/>
              </a:buClr>
              <a:buSzPct val="75000"/>
              <a:buFont typeface="Symbol" charset="2"/>
              <a:buChar char=""/>
            </a:pPr>
            <a:r>
              <a:rPr lang="lt-LT" sz="2000" b="0" strike="noStrike" spc="-1">
                <a:latin typeface="Arial"/>
              </a:rPr>
              <a:t>Fourth Outline Level</a:t>
            </a:r>
          </a:p>
          <a:p>
            <a:pPr marL="2160000" lvl="4" indent="-216000">
              <a:spcBef>
                <a:spcPts val="283"/>
              </a:spcBef>
              <a:buClr>
                <a:srgbClr val="000000"/>
              </a:buClr>
              <a:buSzPct val="45000"/>
              <a:buFont typeface="Wingdings" charset="2"/>
              <a:buChar char=""/>
            </a:pPr>
            <a:r>
              <a:rPr lang="lt-LT" sz="2000" b="0" strike="noStrike" spc="-1">
                <a:latin typeface="Arial"/>
              </a:rPr>
              <a:t>Fifth Outline Level</a:t>
            </a:r>
          </a:p>
          <a:p>
            <a:pPr marL="2592000" lvl="5" indent="-216000">
              <a:spcBef>
                <a:spcPts val="283"/>
              </a:spcBef>
              <a:buClr>
                <a:srgbClr val="000000"/>
              </a:buClr>
              <a:buSzPct val="45000"/>
              <a:buFont typeface="Wingdings" charset="2"/>
              <a:buChar char=""/>
            </a:pPr>
            <a:r>
              <a:rPr lang="lt-LT" sz="2000" b="0" strike="noStrike" spc="-1">
                <a:latin typeface="Arial"/>
              </a:rPr>
              <a:t>Sixth Outline Level</a:t>
            </a:r>
          </a:p>
          <a:p>
            <a:pPr marL="3024000" lvl="6" indent="-216000">
              <a:spcBef>
                <a:spcPts val="283"/>
              </a:spcBef>
              <a:buClr>
                <a:srgbClr val="000000"/>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p:bodyStyle/>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2EEEA"/>
        </a:solidFill>
        <a:effectLst/>
      </p:bgPr>
    </p:bg>
    <p:spTree>
      <p:nvGrpSpPr>
        <p:cNvPr id="1" name=""/>
        <p:cNvGrpSpPr/>
        <p:nvPr/>
      </p:nvGrpSpPr>
      <p:grpSpPr>
        <a:xfrm>
          <a:off x="0" y="0"/>
          <a:ext cx="0" cy="0"/>
          <a:chOff x="0" y="0"/>
          <a:chExt cx="0" cy="0"/>
        </a:xfrm>
      </p:grpSpPr>
      <p:sp>
        <p:nvSpPr>
          <p:cNvPr id="288" name="Line 1"/>
          <p:cNvSpPr/>
          <p:nvPr/>
        </p:nvSpPr>
        <p:spPr>
          <a:xfrm>
            <a:off x="1171152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289" name="CustomShape 2"/>
          <p:cNvSpPr/>
          <p:nvPr/>
        </p:nvSpPr>
        <p:spPr>
          <a:xfrm rot="16200000">
            <a:off x="11629800" y="6096240"/>
            <a:ext cx="623160" cy="38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fontScale="93500"/>
          </a:bodyPr>
          <a:lstStyle/>
          <a:p>
            <a:pPr>
              <a:lnSpc>
                <a:spcPct val="90000"/>
              </a:lnSpc>
              <a:spcBef>
                <a:spcPts val="1001"/>
              </a:spcBef>
            </a:pPr>
            <a:r>
              <a:rPr lang="lt-LT" sz="1500" b="0" strike="noStrike" spc="-1">
                <a:solidFill>
                  <a:srgbClr val="000000"/>
                </a:solidFill>
                <a:latin typeface="Space Mono Regular"/>
                <a:ea typeface="DejaVu Sans"/>
              </a:rPr>
              <a:t>===</a:t>
            </a:r>
            <a:endParaRPr lang="lt-LT" sz="1500" b="0" strike="noStrike" spc="-1">
              <a:latin typeface="Arial"/>
            </a:endParaRPr>
          </a:p>
        </p:txBody>
      </p:sp>
      <p:sp>
        <p:nvSpPr>
          <p:cNvPr id="290" name="Line 3"/>
          <p:cNvSpPr/>
          <p:nvPr/>
        </p:nvSpPr>
        <p:spPr>
          <a:xfrm>
            <a:off x="479160" y="368280"/>
            <a:ext cx="0" cy="6121080"/>
          </a:xfrm>
          <a:prstGeom prst="line">
            <a:avLst/>
          </a:prstGeom>
          <a:ln>
            <a:solidFill>
              <a:schemeClr val="tx1"/>
            </a:solidFill>
          </a:ln>
        </p:spPr>
        <p:style>
          <a:lnRef idx="1">
            <a:schemeClr val="accent1"/>
          </a:lnRef>
          <a:fillRef idx="0">
            <a:schemeClr val="accent1"/>
          </a:fillRef>
          <a:effectRef idx="0">
            <a:schemeClr val="accent1"/>
          </a:effectRef>
          <a:fontRef idx="minor"/>
        </p:style>
      </p:sp>
      <p:sp>
        <p:nvSpPr>
          <p:cNvPr id="291" name="PlaceHolder 4"/>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lt-LT" sz="4400" b="0" strike="noStrike" spc="-1">
                <a:latin typeface="Arial"/>
              </a:rPr>
              <a:t>Click to edit the title text format</a:t>
            </a:r>
          </a:p>
        </p:txBody>
      </p:sp>
      <p:sp>
        <p:nvSpPr>
          <p:cNvPr id="292"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lt-LT" sz="2800" b="0" strike="noStrike" spc="-1">
                <a:latin typeface="Arial"/>
              </a:rPr>
              <a:t>Second Outline Level</a:t>
            </a:r>
          </a:p>
          <a:p>
            <a:pPr marL="1296000" lvl="2" indent="-288000">
              <a:spcBef>
                <a:spcPts val="850"/>
              </a:spcBef>
              <a:buClr>
                <a:srgbClr val="000000"/>
              </a:buClr>
              <a:buSzPct val="45000"/>
              <a:buFont typeface="Wingdings" charset="2"/>
              <a:buChar char=""/>
            </a:pPr>
            <a:r>
              <a:rPr lang="lt-LT" sz="2400" b="0" strike="noStrike" spc="-1">
                <a:latin typeface="Arial"/>
              </a:rPr>
              <a:t>Third Outline Level</a:t>
            </a:r>
          </a:p>
          <a:p>
            <a:pPr marL="1728000" lvl="3" indent="-216000">
              <a:spcBef>
                <a:spcPts val="567"/>
              </a:spcBef>
              <a:buClr>
                <a:srgbClr val="000000"/>
              </a:buClr>
              <a:buSzPct val="75000"/>
              <a:buFont typeface="Symbol" charset="2"/>
              <a:buChar char=""/>
            </a:pPr>
            <a:r>
              <a:rPr lang="lt-LT" sz="2000" b="0" strike="noStrike" spc="-1">
                <a:latin typeface="Arial"/>
              </a:rPr>
              <a:t>Fourth Outline Level</a:t>
            </a:r>
          </a:p>
          <a:p>
            <a:pPr marL="2160000" lvl="4" indent="-216000">
              <a:spcBef>
                <a:spcPts val="283"/>
              </a:spcBef>
              <a:buClr>
                <a:srgbClr val="000000"/>
              </a:buClr>
              <a:buSzPct val="45000"/>
              <a:buFont typeface="Wingdings" charset="2"/>
              <a:buChar char=""/>
            </a:pPr>
            <a:r>
              <a:rPr lang="lt-LT" sz="2000" b="0" strike="noStrike" spc="-1">
                <a:latin typeface="Arial"/>
              </a:rPr>
              <a:t>Fifth Outline Level</a:t>
            </a:r>
          </a:p>
          <a:p>
            <a:pPr marL="2592000" lvl="5" indent="-216000">
              <a:spcBef>
                <a:spcPts val="283"/>
              </a:spcBef>
              <a:buClr>
                <a:srgbClr val="000000"/>
              </a:buClr>
              <a:buSzPct val="45000"/>
              <a:buFont typeface="Wingdings" charset="2"/>
              <a:buChar char=""/>
            </a:pPr>
            <a:r>
              <a:rPr lang="lt-LT" sz="2000" b="0" strike="noStrike" spc="-1">
                <a:latin typeface="Arial"/>
              </a:rPr>
              <a:t>Sixth Outline Level</a:t>
            </a:r>
          </a:p>
          <a:p>
            <a:pPr marL="3024000" lvl="6" indent="-216000">
              <a:spcBef>
                <a:spcPts val="283"/>
              </a:spcBef>
              <a:buClr>
                <a:srgbClr val="000000"/>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p:bodyStyle/>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2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lt-LT" sz="4400" b="0" strike="noStrike" spc="-1">
                <a:latin typeface="Arial"/>
              </a:rPr>
              <a:t>Click to edit the title text format</a:t>
            </a:r>
          </a:p>
        </p:txBody>
      </p:sp>
      <p:sp>
        <p:nvSpPr>
          <p:cNvPr id="330"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FFFFFF"/>
              </a:buClr>
              <a:buSzPct val="45000"/>
              <a:buFont typeface="Wingdings" charset="2"/>
              <a:buChar char=""/>
            </a:pPr>
            <a:r>
              <a:rPr lang="lt-LT" sz="3200" b="0" strike="noStrike" spc="-1">
                <a:latin typeface="Arial"/>
              </a:rPr>
              <a:t>Click to edit the outline text format</a:t>
            </a:r>
          </a:p>
          <a:p>
            <a:pPr marL="864000" lvl="1" indent="-324000">
              <a:spcBef>
                <a:spcPts val="1134"/>
              </a:spcBef>
              <a:buClr>
                <a:srgbClr val="FFFFFF"/>
              </a:buClr>
              <a:buSzPct val="75000"/>
              <a:buFont typeface="Symbol" charset="2"/>
              <a:buChar char=""/>
            </a:pPr>
            <a:r>
              <a:rPr lang="lt-LT" sz="2800" b="0" strike="noStrike" spc="-1">
                <a:latin typeface="Arial"/>
              </a:rPr>
              <a:t>Second Outline Level</a:t>
            </a:r>
          </a:p>
          <a:p>
            <a:pPr marL="1296000" lvl="2" indent="-288000">
              <a:spcBef>
                <a:spcPts val="850"/>
              </a:spcBef>
              <a:buClr>
                <a:srgbClr val="FFFFFF"/>
              </a:buClr>
              <a:buSzPct val="45000"/>
              <a:buFont typeface="Wingdings" charset="2"/>
              <a:buChar char=""/>
            </a:pPr>
            <a:r>
              <a:rPr lang="lt-LT" sz="2400" b="0" strike="noStrike" spc="-1">
                <a:latin typeface="Arial"/>
              </a:rPr>
              <a:t>Third Outline Level</a:t>
            </a:r>
          </a:p>
          <a:p>
            <a:pPr marL="1728000" lvl="3" indent="-216000">
              <a:spcBef>
                <a:spcPts val="567"/>
              </a:spcBef>
              <a:buClr>
                <a:srgbClr val="FFFFFF"/>
              </a:buClr>
              <a:buSzPct val="75000"/>
              <a:buFont typeface="Symbol" charset="2"/>
              <a:buChar char=""/>
            </a:pPr>
            <a:r>
              <a:rPr lang="lt-LT" sz="2000" b="0" strike="noStrike" spc="-1">
                <a:latin typeface="Arial"/>
              </a:rPr>
              <a:t>Fourth Outline Level</a:t>
            </a:r>
          </a:p>
          <a:p>
            <a:pPr marL="2160000" lvl="4" indent="-216000">
              <a:spcBef>
                <a:spcPts val="283"/>
              </a:spcBef>
              <a:buClr>
                <a:srgbClr val="FFFFFF"/>
              </a:buClr>
              <a:buSzPct val="45000"/>
              <a:buFont typeface="Wingdings" charset="2"/>
              <a:buChar char=""/>
            </a:pPr>
            <a:r>
              <a:rPr lang="lt-LT" sz="2000" b="0" strike="noStrike" spc="-1">
                <a:latin typeface="Arial"/>
              </a:rPr>
              <a:t>Fifth Outline Level</a:t>
            </a:r>
          </a:p>
          <a:p>
            <a:pPr marL="2592000" lvl="5" indent="-216000">
              <a:spcBef>
                <a:spcPts val="283"/>
              </a:spcBef>
              <a:buClr>
                <a:srgbClr val="FFFFFF"/>
              </a:buClr>
              <a:buSzPct val="45000"/>
              <a:buFont typeface="Wingdings" charset="2"/>
              <a:buChar char=""/>
            </a:pPr>
            <a:r>
              <a:rPr lang="lt-LT" sz="2000" b="0" strike="noStrike" spc="-1">
                <a:latin typeface="Arial"/>
              </a:rPr>
              <a:t>Sixth Outline Level</a:t>
            </a:r>
          </a:p>
          <a:p>
            <a:pPr marL="3024000" lvl="6" indent="-216000">
              <a:spcBef>
                <a:spcPts val="283"/>
              </a:spcBef>
              <a:buClr>
                <a:srgbClr val="FFFFFF"/>
              </a:buClr>
              <a:buSzPct val="45000"/>
              <a:buFont typeface="Wingdings" charset="2"/>
              <a:buChar char=""/>
            </a:pPr>
            <a:r>
              <a:rPr lang="lt-LT"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youtube.com/watch?v=XGV9usdIOmw&amp;ab_channel=KrastoApsauga" TargetMode="External"/><Relationship Id="rId1" Type="http://schemas.openxmlformats.org/officeDocument/2006/relationships/slideLayout" Target="../slideLayouts/slideLayout64.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partizanai.archyvai.lt/dokumentai/3/p890/doc2207" TargetMode="External"/><Relationship Id="rId1" Type="http://schemas.openxmlformats.org/officeDocument/2006/relationships/slideLayout" Target="../slideLayouts/slideLayout64.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www.asrinkausiginti.lt/" TargetMode="External"/><Relationship Id="rId2" Type="http://schemas.openxmlformats.org/officeDocument/2006/relationships/image" Target="../media/image20.jpeg"/><Relationship Id="rId1" Type="http://schemas.openxmlformats.org/officeDocument/2006/relationships/slideLayout" Target="../slideLayouts/slideLayout64.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epartizanai.archyvai.lt/data/public/uploads/2020/04/lya_k-12_2_1_417-454.pdf" TargetMode="External"/><Relationship Id="rId1" Type="http://schemas.openxmlformats.org/officeDocument/2006/relationships/slideLayout" Target="../slideLayouts/slideLayout64.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5.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youtube.com/watch?v=jEpLiCCue-k&amp;ab_channel=Aist%C4%97Petrauskien%C4%97" TargetMode="External"/><Relationship Id="rId1" Type="http://schemas.openxmlformats.org/officeDocument/2006/relationships/slideLayout" Target="../slideLayouts/slideLayout77.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PDL7ociFgBk&amp;ab_channel=AlytausJotvingi%C5%B3gimnazija" TargetMode="External"/><Relationship Id="rId2" Type="http://schemas.openxmlformats.org/officeDocument/2006/relationships/image" Target="../media/image30.jpeg"/><Relationship Id="rId1" Type="http://schemas.openxmlformats.org/officeDocument/2006/relationships/slideLayout" Target="../slideLayouts/slideLayout64.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85.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5.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97.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Picture 366"/>
          <p:cNvPicPr/>
          <p:nvPr/>
        </p:nvPicPr>
        <p:blipFill>
          <a:blip r:embed="rId2" cstate="print"/>
          <a:srcRect t="10552" b="12101"/>
          <a:stretch/>
        </p:blipFill>
        <p:spPr>
          <a:xfrm>
            <a:off x="1154520" y="1368000"/>
            <a:ext cx="9866880" cy="4678560"/>
          </a:xfrm>
          <a:prstGeom prst="rect">
            <a:avLst/>
          </a:prstGeom>
          <a:ln>
            <a:noFill/>
          </a:ln>
        </p:spPr>
      </p:pic>
      <p:sp>
        <p:nvSpPr>
          <p:cNvPr id="368" name="CustomShape 1"/>
          <p:cNvSpPr/>
          <p:nvPr/>
        </p:nvSpPr>
        <p:spPr>
          <a:xfrm>
            <a:off x="1224000" y="576000"/>
            <a:ext cx="9727560" cy="516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lt-LT" sz="2800" b="1" strike="noStrike" spc="-1">
                <a:solidFill>
                  <a:srgbClr val="000000"/>
                </a:solidFill>
                <a:latin typeface="Times New Roman"/>
                <a:ea typeface="DejaVu Sans"/>
              </a:rPr>
              <a:t>Lietuvos partizaninis karas</a:t>
            </a:r>
            <a:endParaRPr lang="lt-LT" sz="2800" b="0" strike="noStrike" spc="-1">
              <a:latin typeface="Arial"/>
            </a:endParaRPr>
          </a:p>
        </p:txBody>
      </p:sp>
      <p:sp>
        <p:nvSpPr>
          <p:cNvPr id="369" name="CustomShape 2"/>
          <p:cNvSpPr/>
          <p:nvPr/>
        </p:nvSpPr>
        <p:spPr>
          <a:xfrm>
            <a:off x="4968000" y="6120000"/>
            <a:ext cx="2734560" cy="455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2400" b="0" strike="noStrike" spc="-1">
                <a:solidFill>
                  <a:srgbClr val="000000"/>
                </a:solidFill>
                <a:latin typeface="Times New Roman"/>
                <a:ea typeface="DejaVu Sans"/>
              </a:rPr>
              <a:t>Aš rinkausi ginti</a:t>
            </a:r>
            <a:endParaRPr lang="lt-LT" sz="2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 name="Picture 404"/>
          <p:cNvPicPr/>
          <p:nvPr/>
        </p:nvPicPr>
        <p:blipFill>
          <a:blip r:embed="rId2" cstate="print"/>
          <a:stretch/>
        </p:blipFill>
        <p:spPr>
          <a:xfrm>
            <a:off x="2690280" y="72000"/>
            <a:ext cx="6818040" cy="6693480"/>
          </a:xfrm>
          <a:prstGeom prst="rect">
            <a:avLst/>
          </a:prstGeom>
          <a:ln>
            <a:noFill/>
          </a:ln>
        </p:spPr>
      </p:pic>
      <p:sp>
        <p:nvSpPr>
          <p:cNvPr id="405" name="CustomShape 1"/>
          <p:cNvSpPr/>
          <p:nvPr/>
        </p:nvSpPr>
        <p:spPr>
          <a:xfrm>
            <a:off x="2808000" y="2232000"/>
            <a:ext cx="1652760" cy="86076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406" name="CustomShape 2"/>
          <p:cNvSpPr/>
          <p:nvPr/>
        </p:nvSpPr>
        <p:spPr>
          <a:xfrm>
            <a:off x="9456480" y="6389280"/>
            <a:ext cx="206244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Sud. A. Petrauskienė</a:t>
            </a:r>
            <a:endParaRPr lang="lt-LT" sz="1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5"/>
                                        </p:tgtEl>
                                        <p:attrNameLst>
                                          <p:attrName>style.visibility</p:attrName>
                                        </p:attrNameLst>
                                      </p:cBhvr>
                                      <p:to>
                                        <p:strVal val="visible"/>
                                      </p:to>
                                    </p:set>
                                    <p:animEffect transition="in" filter="blinds(horizontal)">
                                      <p:cBhvr additive="repl">
                                        <p:cTn id="7" dur="100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CustomShape 1"/>
          <p:cNvSpPr/>
          <p:nvPr/>
        </p:nvSpPr>
        <p:spPr>
          <a:xfrm>
            <a:off x="533520" y="529560"/>
            <a:ext cx="886860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LK slapukas (Organizacinis sektorius - OS)</a:t>
            </a:r>
            <a:endParaRPr lang="lt-LT" sz="3200" b="0" strike="noStrike" spc="-1">
              <a:latin typeface="Arial"/>
            </a:endParaRPr>
          </a:p>
        </p:txBody>
      </p:sp>
      <p:pic>
        <p:nvPicPr>
          <p:cNvPr id="408" name="Picture 408"/>
          <p:cNvPicPr/>
          <p:nvPr/>
        </p:nvPicPr>
        <p:blipFill>
          <a:blip r:embed="rId2" cstate="print"/>
          <a:stretch/>
        </p:blipFill>
        <p:spPr>
          <a:xfrm>
            <a:off x="569520" y="1136160"/>
            <a:ext cx="7926480" cy="4938840"/>
          </a:xfrm>
          <a:prstGeom prst="rect">
            <a:avLst/>
          </a:prstGeom>
          <a:ln>
            <a:noFill/>
          </a:ln>
        </p:spPr>
      </p:pic>
      <p:sp>
        <p:nvSpPr>
          <p:cNvPr id="409" name="CustomShape 2"/>
          <p:cNvSpPr/>
          <p:nvPr/>
        </p:nvSpPr>
        <p:spPr>
          <a:xfrm>
            <a:off x="-1149840" y="6120000"/>
            <a:ext cx="8205120" cy="4554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gn="r">
              <a:lnSpc>
                <a:spcPct val="100000"/>
              </a:lnSpc>
            </a:pPr>
            <a:r>
              <a:rPr lang="lt-LT" sz="2400" b="0" strike="noStrike" spc="-1">
                <a:solidFill>
                  <a:srgbClr val="000000"/>
                </a:solidFill>
                <a:latin typeface="Times New Roman"/>
                <a:ea typeface="DejaVu Sans"/>
              </a:rPr>
              <a:t>Parolis:. </a:t>
            </a:r>
            <a:r>
              <a:rPr lang="lt-LT" sz="2400" b="0" strike="noStrike" spc="-1">
                <a:solidFill>
                  <a:srgbClr val="000000"/>
                </a:solidFill>
                <a:latin typeface="Times New Roman"/>
                <a:ea typeface="Times New Roman"/>
              </a:rPr>
              <a:t>„Atėjau varlės pieno“ - „Kumelės duosiu“</a:t>
            </a:r>
            <a:r>
              <a:rPr lang="lt-LT" sz="2400" b="0" strike="noStrike" spc="-1">
                <a:solidFill>
                  <a:srgbClr val="000000"/>
                </a:solidFill>
                <a:latin typeface="Times New Roman"/>
                <a:ea typeface="DejaVu Sans"/>
              </a:rPr>
              <a:t> </a:t>
            </a:r>
            <a:endParaRPr lang="lt-LT" sz="2400" b="0" strike="noStrike" spc="-1">
              <a:latin typeface="Arial"/>
            </a:endParaRPr>
          </a:p>
        </p:txBody>
      </p:sp>
      <p:sp>
        <p:nvSpPr>
          <p:cNvPr id="410" name="CustomShape 3"/>
          <p:cNvSpPr/>
          <p:nvPr/>
        </p:nvSpPr>
        <p:spPr>
          <a:xfrm>
            <a:off x="8568720" y="4716000"/>
            <a:ext cx="3238560" cy="1461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800" b="0" strike="noStrike" spc="-1">
                <a:solidFill>
                  <a:srgbClr val="000000"/>
                </a:solidFill>
                <a:latin typeface="Times New Roman"/>
                <a:ea typeface="Times New Roman"/>
              </a:rPr>
              <a:t>Didžiosiomis raidėmis užkoduotas OS pavadinimas, </a:t>
            </a:r>
            <a:r>
              <a:rPr lang="lt-LT" sz="1800" b="0" strike="noStrike" spc="-1">
                <a:solidFill>
                  <a:srgbClr val="000000"/>
                </a:solidFill>
                <a:latin typeface="Times New Roman"/>
                <a:ea typeface="DejaVu Sans"/>
              </a:rPr>
              <a:t>paryškintomis mažosiomis raidėmis – partizanų būriai, neparyškinti – ryšininkai</a:t>
            </a:r>
            <a:endParaRPr lang="lt-LT"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
                                        </p:tgtEl>
                                        <p:attrNameLst>
                                          <p:attrName>style.visibility</p:attrName>
                                        </p:attrNameLst>
                                      </p:cBhvr>
                                      <p:to>
                                        <p:strVal val="visible"/>
                                      </p:to>
                                    </p:set>
                                    <p:animEffect transition="in" filter="blinds(horizontal)">
                                      <p:cBhvr additive="repl">
                                        <p:cTn id="7" dur="1000"/>
                                        <p:tgtEl>
                                          <p:spTgt spid="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 name="Picture 411"/>
          <p:cNvPicPr/>
          <p:nvPr/>
        </p:nvPicPr>
        <p:blipFill>
          <a:blip r:embed="rId2" cstate="print"/>
          <a:stretch/>
        </p:blipFill>
        <p:spPr>
          <a:xfrm>
            <a:off x="2690280" y="72000"/>
            <a:ext cx="6818040" cy="6693480"/>
          </a:xfrm>
          <a:prstGeom prst="rect">
            <a:avLst/>
          </a:prstGeom>
          <a:ln>
            <a:noFill/>
          </a:ln>
        </p:spPr>
      </p:pic>
      <p:sp>
        <p:nvSpPr>
          <p:cNvPr id="412" name="CustomShape 1"/>
          <p:cNvSpPr/>
          <p:nvPr/>
        </p:nvSpPr>
        <p:spPr>
          <a:xfrm>
            <a:off x="2808000" y="3060000"/>
            <a:ext cx="1652760" cy="75276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413" name="CustomShape 2"/>
          <p:cNvSpPr/>
          <p:nvPr/>
        </p:nvSpPr>
        <p:spPr>
          <a:xfrm>
            <a:off x="9456480" y="6389280"/>
            <a:ext cx="220644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Sud. A. Petrauskienė</a:t>
            </a:r>
            <a:endParaRPr lang="lt-LT" sz="1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2"/>
                                        </p:tgtEl>
                                        <p:attrNameLst>
                                          <p:attrName>style.visibility</p:attrName>
                                        </p:attrNameLst>
                                      </p:cBhvr>
                                      <p:to>
                                        <p:strVal val="visible"/>
                                      </p:to>
                                    </p:set>
                                    <p:animEffect transition="in" filter="blinds(horizontal)">
                                      <p:cBhvr additive="repl">
                                        <p:cTn id="7" dur="1000"/>
                                        <p:tgtEl>
                                          <p:spTgt spid="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CustomShape 1"/>
          <p:cNvSpPr/>
          <p:nvPr/>
        </p:nvSpPr>
        <p:spPr>
          <a:xfrm>
            <a:off x="1054800" y="601560"/>
            <a:ext cx="1052460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LK talkininkas (ryšininkas ir aktyvus rėmėjas)</a:t>
            </a:r>
            <a:endParaRPr lang="lt-LT" sz="3200" b="0" strike="noStrike" spc="-1">
              <a:latin typeface="Arial"/>
            </a:endParaRPr>
          </a:p>
        </p:txBody>
      </p:sp>
      <p:sp>
        <p:nvSpPr>
          <p:cNvPr id="415" name="CustomShape 2"/>
          <p:cNvSpPr/>
          <p:nvPr/>
        </p:nvSpPr>
        <p:spPr>
          <a:xfrm>
            <a:off x="673920" y="1567800"/>
            <a:ext cx="10841400" cy="21517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lnSpcReduction="10000"/>
          </a:bodyPr>
          <a:lstStyle/>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„Šio bunkerio šeimininkai yra vargšai žmonės, tiesiog elgetos, tačiau jų širdys – auksinės. Jie nieko neturi, skarmalais apsivilkę, sukrypusioj, supuvusioj trobelėj gyvena, tačiau jie sutinka atiduoti mums paskutinį savo duonos kąsnį. Ir tai nėra kažkoks apsimetimas: ne baimės verčiami jie tai daro, nes per tiek  metų išmokom žmogų pažinti ir vertinti iš pirmo pažvelgimo, iš balso intonacijos“ (iš Liongino Baliukevičiaus-Dzūko dienoraščio)</a:t>
            </a:r>
            <a:endParaRPr lang="lt-LT" sz="2400" b="0" strike="noStrike" spc="-1">
              <a:latin typeface="Arial"/>
            </a:endParaRPr>
          </a:p>
        </p:txBody>
      </p:sp>
      <p:sp>
        <p:nvSpPr>
          <p:cNvPr id="416" name="CustomShape 3"/>
          <p:cNvSpPr/>
          <p:nvPr/>
        </p:nvSpPr>
        <p:spPr>
          <a:xfrm>
            <a:off x="732240" y="4217040"/>
            <a:ext cx="10402200" cy="1304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Times New Roman,Italic"/>
              </a:rPr>
              <a:t>„Čia </a:t>
            </a:r>
            <a:r>
              <a:rPr lang="lt-LT" sz="2400" b="0" strike="noStrike" spc="-1">
                <a:solidFill>
                  <a:srgbClr val="000000"/>
                </a:solidFill>
                <a:latin typeface="Times New Roman"/>
                <a:ea typeface="Times New Roman"/>
              </a:rPr>
              <a:t>[Musninkų, Širvintų apylinkėse] pajutome tai, ko nejutome ten, kur lietuviai sudarė daugumą. Be vietinių gyventojų paramos partizanams miške ilgiau išsilaikyti tikrai neįmanoma“ (iš Benedikto Trakimo-Genelio prisiminimai)</a:t>
            </a:r>
            <a:endParaRPr lang="lt-LT" sz="2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6"/>
                                        </p:tgtEl>
                                        <p:attrNameLst>
                                          <p:attrName>style.visibility</p:attrName>
                                        </p:attrNameLst>
                                      </p:cBhvr>
                                      <p:to>
                                        <p:strVal val="visible"/>
                                      </p:to>
                                    </p:set>
                                    <p:animEffect transition="in" filter="blinds(horizontal)">
                                      <p:cBhvr additive="repl">
                                        <p:cTn id="7" dur="1000"/>
                                        <p:tgtEl>
                                          <p:spTgt spid="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 name="Picture 417"/>
          <p:cNvPicPr/>
          <p:nvPr/>
        </p:nvPicPr>
        <p:blipFill>
          <a:blip r:embed="rId2" cstate="print"/>
          <a:srcRect l="32419" t="24227" r="41647" b="9961"/>
          <a:stretch/>
        </p:blipFill>
        <p:spPr>
          <a:xfrm>
            <a:off x="2681640" y="1204920"/>
            <a:ext cx="3387240" cy="4825440"/>
          </a:xfrm>
          <a:prstGeom prst="rect">
            <a:avLst/>
          </a:prstGeom>
          <a:ln>
            <a:noFill/>
          </a:ln>
        </p:spPr>
      </p:pic>
      <p:pic>
        <p:nvPicPr>
          <p:cNvPr id="418" name="Google Shape;433;p12" descr="d:\Aiste\Desktop\LLKS\KAIŠIADORYS\papildomai Kaišiadorims\10\1a. Auštantis laisvės rytas.jpg"/>
          <p:cNvPicPr/>
          <p:nvPr/>
        </p:nvPicPr>
        <p:blipFill>
          <a:blip r:embed="rId3" cstate="print"/>
          <a:stretch/>
        </p:blipFill>
        <p:spPr>
          <a:xfrm>
            <a:off x="6248160" y="1196640"/>
            <a:ext cx="3447360" cy="4799880"/>
          </a:xfrm>
          <a:prstGeom prst="rect">
            <a:avLst/>
          </a:prstGeom>
          <a:ln>
            <a:noFill/>
          </a:ln>
        </p:spPr>
      </p:pic>
      <p:sp>
        <p:nvSpPr>
          <p:cNvPr id="419" name="CustomShape 1"/>
          <p:cNvSpPr/>
          <p:nvPr/>
        </p:nvSpPr>
        <p:spPr>
          <a:xfrm>
            <a:off x="4281120" y="429480"/>
            <a:ext cx="391608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Garamond"/>
              </a:rPr>
              <a:t>Nėra mažų ar didelių</a:t>
            </a:r>
            <a:endParaRPr lang="lt-LT" sz="3200" b="0" strike="noStrike" spc="-1">
              <a:latin typeface="Arial"/>
            </a:endParaRPr>
          </a:p>
        </p:txBody>
      </p:sp>
      <p:sp>
        <p:nvSpPr>
          <p:cNvPr id="420" name="CustomShape 2"/>
          <p:cNvSpPr/>
          <p:nvPr/>
        </p:nvSpPr>
        <p:spPr>
          <a:xfrm>
            <a:off x="504000" y="3596040"/>
            <a:ext cx="2210400" cy="2523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Partizanų ryšininkai Jonė Kelinskaitė-Kluonienė ir Algirdas Čeponis-Aitvaras </a:t>
            </a:r>
            <a:endParaRPr lang="lt-LT" sz="1600" b="0" strike="noStrike" spc="-1">
              <a:latin typeface="Arial"/>
            </a:endParaRPr>
          </a:p>
          <a:p>
            <a:pPr>
              <a:lnSpc>
                <a:spcPct val="100000"/>
              </a:lnSpc>
            </a:pPr>
            <a:r>
              <a:rPr lang="lt-LT" sz="1600" b="0" i="1" strike="noStrike" spc="-1">
                <a:solidFill>
                  <a:srgbClr val="000000"/>
                </a:solidFill>
                <a:latin typeface="Times New Roman"/>
                <a:ea typeface="DejaVu Sans"/>
              </a:rPr>
              <a:t>Pergyventų jausmų atogarsis. Partizano Balčio dienoraštis, laiškai ir eilėraščiai </a:t>
            </a:r>
            <a:r>
              <a:rPr lang="lt-LT" sz="1600" b="0" strike="noStrike" spc="-1">
                <a:solidFill>
                  <a:srgbClr val="000000"/>
                </a:solidFill>
                <a:latin typeface="Times New Roman"/>
                <a:ea typeface="DejaVu Sans"/>
              </a:rPr>
              <a:t>(parengė V. Svilinskas), Vilnius,</a:t>
            </a:r>
            <a:r>
              <a:rPr lang="lt-LT" sz="1600" b="0" i="1" strike="noStrike" spc="-1">
                <a:solidFill>
                  <a:srgbClr val="000000"/>
                </a:solidFill>
                <a:latin typeface="Times New Roman"/>
                <a:ea typeface="DejaVu Sans"/>
              </a:rPr>
              <a:t> 2014, p. 98.</a:t>
            </a:r>
            <a:endParaRPr lang="lt-LT" sz="1600" b="0" strike="noStrike" spc="-1">
              <a:latin typeface="Arial"/>
            </a:endParaRPr>
          </a:p>
        </p:txBody>
      </p:sp>
      <p:sp>
        <p:nvSpPr>
          <p:cNvPr id="421" name="CustomShape 3"/>
          <p:cNvSpPr/>
          <p:nvPr/>
        </p:nvSpPr>
        <p:spPr>
          <a:xfrm>
            <a:off x="9744840" y="4482720"/>
            <a:ext cx="1873080" cy="1549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Genovaitės Lekavičiūtės kūrinio „Auštantis laisvės rytas“ viršelis.</a:t>
            </a:r>
            <a:endParaRPr lang="lt-LT" sz="1600" b="0" strike="noStrike" spc="-1">
              <a:latin typeface="Arial"/>
            </a:endParaRPr>
          </a:p>
          <a:p>
            <a:pPr>
              <a:lnSpc>
                <a:spcPct val="100000"/>
              </a:lnSpc>
            </a:pPr>
            <a:r>
              <a:rPr lang="lt-LT" sz="1600" b="0" i="1" strike="noStrike" spc="-1">
                <a:solidFill>
                  <a:srgbClr val="000000"/>
                </a:solidFill>
                <a:latin typeface="Times New Roman"/>
                <a:ea typeface="DejaVu Sans"/>
              </a:rPr>
              <a:t>Lietuvos ypatingasis archyvas</a:t>
            </a:r>
            <a:endParaRPr lang="lt-LT" sz="16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17"/>
                                        </p:tgtEl>
                                        <p:attrNameLst>
                                          <p:attrName>style.visibility</p:attrName>
                                        </p:attrNameLst>
                                      </p:cBhvr>
                                      <p:to>
                                        <p:strVal val="visible"/>
                                      </p:to>
                                    </p:set>
                                    <p:animEffect transition="in" filter="blinds(horizontal)">
                                      <p:cBhvr additive="repl">
                                        <p:cTn id="7" dur="500"/>
                                        <p:tgtEl>
                                          <p:spTgt spid="417"/>
                                        </p:tgtEl>
                                      </p:cBhvr>
                                    </p:animEffect>
                                  </p:childTnLst>
                                </p:cTn>
                              </p:par>
                              <p:par>
                                <p:cTn id="8" presetID="3" presetClass="entr" presetSubtype="10" fill="hold" nodeType="withEffect">
                                  <p:stCondLst>
                                    <p:cond delay="0"/>
                                  </p:stCondLst>
                                  <p:childTnLst>
                                    <p:set>
                                      <p:cBhvr>
                                        <p:cTn id="9" dur="1" fill="hold">
                                          <p:stCondLst>
                                            <p:cond delay="0"/>
                                          </p:stCondLst>
                                        </p:cTn>
                                        <p:tgtEl>
                                          <p:spTgt spid="420"/>
                                        </p:tgtEl>
                                        <p:attrNameLst>
                                          <p:attrName>style.visibility</p:attrName>
                                        </p:attrNameLst>
                                      </p:cBhvr>
                                      <p:to>
                                        <p:strVal val="visible"/>
                                      </p:to>
                                    </p:set>
                                    <p:animEffect transition="in" filter="blinds(horizontal)">
                                      <p:cBhvr additive="repl">
                                        <p:cTn id="10" dur="500"/>
                                        <p:tgtEl>
                                          <p:spTgt spid="42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18"/>
                                        </p:tgtEl>
                                        <p:attrNameLst>
                                          <p:attrName>style.visibility</p:attrName>
                                        </p:attrNameLst>
                                      </p:cBhvr>
                                      <p:to>
                                        <p:strVal val="visible"/>
                                      </p:to>
                                    </p:set>
                                    <p:animEffect transition="in" filter="blinds(horizontal)">
                                      <p:cBhvr additive="repl">
                                        <p:cTn id="15" dur="1000"/>
                                        <p:tgtEl>
                                          <p:spTgt spid="418"/>
                                        </p:tgtEl>
                                      </p:cBhvr>
                                    </p:animEffect>
                                  </p:childTnLst>
                                </p:cTn>
                              </p:par>
                              <p:par>
                                <p:cTn id="16" presetID="3" presetClass="entr" presetSubtype="10" fill="hold" nodeType="withEffect">
                                  <p:stCondLst>
                                    <p:cond delay="0"/>
                                  </p:stCondLst>
                                  <p:childTnLst>
                                    <p:set>
                                      <p:cBhvr>
                                        <p:cTn id="17" dur="1" fill="hold">
                                          <p:stCondLst>
                                            <p:cond delay="0"/>
                                          </p:stCondLst>
                                        </p:cTn>
                                        <p:tgtEl>
                                          <p:spTgt spid="421"/>
                                        </p:tgtEl>
                                        <p:attrNameLst>
                                          <p:attrName>style.visibility</p:attrName>
                                        </p:attrNameLst>
                                      </p:cBhvr>
                                      <p:to>
                                        <p:strVal val="visible"/>
                                      </p:to>
                                    </p:set>
                                    <p:animEffect transition="in" filter="blinds(horizontal)">
                                      <p:cBhvr additive="repl">
                                        <p:cTn id="18" dur="1000"/>
                                        <p:tgtEl>
                                          <p:spTgt spid="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2" name="Picture 422"/>
          <p:cNvPicPr/>
          <p:nvPr/>
        </p:nvPicPr>
        <p:blipFill>
          <a:blip r:embed="rId2" cstate="print"/>
          <a:stretch/>
        </p:blipFill>
        <p:spPr>
          <a:xfrm>
            <a:off x="2690280" y="72000"/>
            <a:ext cx="6818040" cy="6693480"/>
          </a:xfrm>
          <a:prstGeom prst="rect">
            <a:avLst/>
          </a:prstGeom>
          <a:ln>
            <a:noFill/>
          </a:ln>
        </p:spPr>
      </p:pic>
      <p:sp>
        <p:nvSpPr>
          <p:cNvPr id="423" name="CustomShape 1"/>
          <p:cNvSpPr/>
          <p:nvPr/>
        </p:nvSpPr>
        <p:spPr>
          <a:xfrm>
            <a:off x="7200000" y="1188000"/>
            <a:ext cx="1869480" cy="122076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424" name="CustomShape 2"/>
          <p:cNvSpPr/>
          <p:nvPr/>
        </p:nvSpPr>
        <p:spPr>
          <a:xfrm>
            <a:off x="9456480" y="6389280"/>
            <a:ext cx="220644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Sud. A. Petrauskienė</a:t>
            </a:r>
            <a:endParaRPr lang="lt-LT" sz="1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23"/>
                                        </p:tgtEl>
                                        <p:attrNameLst>
                                          <p:attrName>style.visibility</p:attrName>
                                        </p:attrNameLst>
                                      </p:cBhvr>
                                      <p:to>
                                        <p:strVal val="visible"/>
                                      </p:to>
                                    </p:set>
                                    <p:animEffect transition="in" filter="blinds(horizontal)">
                                      <p:cBhvr additive="repl">
                                        <p:cTn id="7" dur="1000"/>
                                        <p:tgtEl>
                                          <p:spTgt spid="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CustomShape 1"/>
          <p:cNvSpPr/>
          <p:nvPr/>
        </p:nvSpPr>
        <p:spPr>
          <a:xfrm>
            <a:off x="952560" y="235080"/>
            <a:ext cx="1061244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Jonas Žemaitis</a:t>
            </a:r>
            <a:endParaRPr lang="lt-LT" sz="3200" b="0" strike="noStrike" spc="-1">
              <a:latin typeface="Arial"/>
            </a:endParaRPr>
          </a:p>
        </p:txBody>
      </p:sp>
      <p:sp>
        <p:nvSpPr>
          <p:cNvPr id="426" name="CustomShape 2"/>
          <p:cNvSpPr/>
          <p:nvPr/>
        </p:nvSpPr>
        <p:spPr>
          <a:xfrm>
            <a:off x="512640" y="923040"/>
            <a:ext cx="6137640" cy="55544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6500"/>
          </a:bodyPr>
          <a:lstStyle/>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Gimė 1909 m. kovo 15 d. Palangoje</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Baigė Karo mokyklą Kaune, </a:t>
            </a:r>
            <a:r>
              <a:rPr lang="lt-LT" sz="1800" b="0" strike="noStrike" spc="-1" dirty="0" err="1">
                <a:solidFill>
                  <a:srgbClr val="000000"/>
                </a:solidFill>
                <a:latin typeface="Times New Roman"/>
                <a:ea typeface="DejaVu Sans"/>
              </a:rPr>
              <a:t>Fonteinebleau</a:t>
            </a:r>
            <a:r>
              <a:rPr lang="lt-LT" sz="1800" b="0" strike="noStrike" spc="-1" dirty="0">
                <a:solidFill>
                  <a:srgbClr val="000000"/>
                </a:solidFill>
                <a:latin typeface="Times New Roman"/>
                <a:ea typeface="DejaVu Sans"/>
              </a:rPr>
              <a:t> artilerijos mokykloje Prancūzijoje; suteiktas kapitono laipsnis</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1945 m. birželio 2 d. įsijungė į partizanų gretas</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Rašytiniai slapyvardžiai: Vytautas, Atomas, Aistis, Ilgūnas, Tylius, Skirgaila, Žaltys</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Sakytiniai slapyvardžiai: Liudas, Darius, Romas, Andrius, Varis, Simas, Jocius, Matas, Tomas, Lukas, Šermukšnis, Uosis, Klebonas, Senis </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Ėjo Kęstučio apygardos, Vakarų Lietuvos srities vado pareigas </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Nuo 1949 m. vasario 16 d.  LLKS Tarybos Prezidiumo pirmininkas, suteiktas generolo laipsnis</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Dalyvavo 7 kautynėse ir susišaudymuose</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Sulaikytas bunkeryje Šimkaičių miške 1953 m. gegužės 30 d. </a:t>
            </a:r>
            <a:endParaRPr lang="lt-LT" sz="18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1800" b="0" strike="noStrike" spc="-1" dirty="0">
                <a:solidFill>
                  <a:srgbClr val="000000"/>
                </a:solidFill>
                <a:latin typeface="Times New Roman"/>
                <a:ea typeface="DejaVu Sans"/>
              </a:rPr>
              <a:t>Nužudytas Maskvoje </a:t>
            </a:r>
            <a:r>
              <a:rPr lang="lt-LT" sz="1800" b="0" strike="noStrike" spc="-1" dirty="0" err="1">
                <a:solidFill>
                  <a:srgbClr val="000000"/>
                </a:solidFill>
                <a:latin typeface="Times New Roman"/>
                <a:ea typeface="DejaVu Sans"/>
              </a:rPr>
              <a:t>Butyrkų</a:t>
            </a:r>
            <a:r>
              <a:rPr lang="lt-LT" sz="1800" b="0" strike="noStrike" spc="-1" dirty="0">
                <a:solidFill>
                  <a:srgbClr val="000000"/>
                </a:solidFill>
                <a:latin typeface="Times New Roman"/>
                <a:ea typeface="DejaVu Sans"/>
              </a:rPr>
              <a:t> kalėjime 1954 m. lapkričio 26 d. </a:t>
            </a:r>
            <a:endParaRPr lang="lt-LT" sz="1800" b="0" strike="noStrike" spc="-1" dirty="0">
              <a:latin typeface="Arial"/>
            </a:endParaRPr>
          </a:p>
        </p:txBody>
      </p:sp>
      <p:sp>
        <p:nvSpPr>
          <p:cNvPr id="427" name="CustomShape 3"/>
          <p:cNvSpPr/>
          <p:nvPr/>
        </p:nvSpPr>
        <p:spPr>
          <a:xfrm>
            <a:off x="505800" y="6512400"/>
            <a:ext cx="5756400" cy="399960"/>
          </a:xfrm>
          <a:prstGeom prst="rect">
            <a:avLst/>
          </a:prstGeom>
          <a:noFill/>
          <a:ln>
            <a:noFill/>
          </a:ln>
        </p:spPr>
        <p:style>
          <a:lnRef idx="0">
            <a:scrgbClr r="0" g="0" b="0"/>
          </a:lnRef>
          <a:fillRef idx="0">
            <a:scrgbClr r="0" g="0" b="0"/>
          </a:fillRef>
          <a:effectRef idx="0">
            <a:scrgbClr r="0" g="0" b="0"/>
          </a:effectRef>
          <a:fontRef idx="minor"/>
        </p:style>
      </p:sp>
      <p:sp>
        <p:nvSpPr>
          <p:cNvPr id="428" name="CustomShape 4"/>
          <p:cNvSpPr/>
          <p:nvPr/>
        </p:nvSpPr>
        <p:spPr>
          <a:xfrm>
            <a:off x="7018920" y="5289840"/>
            <a:ext cx="4262040" cy="1063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Pirmoji partizaninė LLA Žebenkšties rinktinės vado padėjėjo Jono Žemaičio-Dariaus (kairėje) nuotrauka, Žaiginio miškas (Raseinių r.), 1946 m. birželis. </a:t>
            </a:r>
            <a:r>
              <a:rPr lang="lt-LT" sz="1600" b="0" i="1" strike="noStrike" spc="-1">
                <a:solidFill>
                  <a:srgbClr val="000000"/>
                </a:solidFill>
                <a:latin typeface="Times New Roman"/>
                <a:ea typeface="DejaVu Sans"/>
              </a:rPr>
              <a:t>Lietuvos ypatingasis archyvas</a:t>
            </a:r>
            <a:endParaRPr lang="lt-LT" sz="1600" b="0" strike="noStrike" spc="-1">
              <a:latin typeface="Arial"/>
            </a:endParaRPr>
          </a:p>
        </p:txBody>
      </p:sp>
      <p:pic>
        <p:nvPicPr>
          <p:cNvPr id="429" name="Picture 33">
            <a:hlinkClick r:id="rId2" tooltip="paspausk!"/>
          </p:cNvPr>
          <p:cNvPicPr/>
          <p:nvPr/>
        </p:nvPicPr>
        <p:blipFill>
          <a:blip r:embed="rId3" cstate="print"/>
          <a:stretch/>
        </p:blipFill>
        <p:spPr>
          <a:xfrm>
            <a:off x="5951984" y="332656"/>
            <a:ext cx="985680" cy="985680"/>
          </a:xfrm>
          <a:prstGeom prst="rect">
            <a:avLst/>
          </a:prstGeom>
          <a:ln>
            <a:noFill/>
          </a:ln>
        </p:spPr>
      </p:pic>
      <p:pic>
        <p:nvPicPr>
          <p:cNvPr id="430" name="Picture 429"/>
          <p:cNvPicPr/>
          <p:nvPr/>
        </p:nvPicPr>
        <p:blipFill>
          <a:blip r:embed="rId4" cstate="print"/>
          <a:stretch/>
        </p:blipFill>
        <p:spPr>
          <a:xfrm>
            <a:off x="7121880" y="352440"/>
            <a:ext cx="4253760" cy="4937040"/>
          </a:xfrm>
          <a:prstGeom prst="rect">
            <a:avLst/>
          </a:prstGeom>
          <a:ln>
            <a:noFill/>
          </a:ln>
        </p:spPr>
      </p:pic>
      <p:sp>
        <p:nvSpPr>
          <p:cNvPr id="8" name="TextBox 7"/>
          <p:cNvSpPr txBox="1"/>
          <p:nvPr/>
        </p:nvSpPr>
        <p:spPr>
          <a:xfrm>
            <a:off x="5997859" y="116632"/>
            <a:ext cx="962237" cy="307777"/>
          </a:xfrm>
          <a:prstGeom prst="rect">
            <a:avLst/>
          </a:prstGeom>
          <a:noFill/>
        </p:spPr>
        <p:txBody>
          <a:bodyPr wrap="square" rtlCol="0">
            <a:spAutoFit/>
          </a:bodyPr>
          <a:lstStyle/>
          <a:p>
            <a:r>
              <a:rPr lang="lt-LT" sz="1400" dirty="0" smtClean="0">
                <a:latin typeface="Times New Roman" pitchFamily="18" charset="0"/>
                <a:cs typeface="Times New Roman" pitchFamily="18" charset="0"/>
              </a:rPr>
              <a:t>paspausk</a:t>
            </a:r>
            <a:endParaRPr lang="lt-LT" sz="1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 name="Picture 431"/>
          <p:cNvPicPr/>
          <p:nvPr/>
        </p:nvPicPr>
        <p:blipFill>
          <a:blip r:embed="rId2" cstate="print"/>
          <a:stretch/>
        </p:blipFill>
        <p:spPr>
          <a:xfrm>
            <a:off x="2690280" y="72000"/>
            <a:ext cx="6818040" cy="6693480"/>
          </a:xfrm>
          <a:prstGeom prst="rect">
            <a:avLst/>
          </a:prstGeom>
          <a:ln>
            <a:noFill/>
          </a:ln>
        </p:spPr>
      </p:pic>
      <p:sp>
        <p:nvSpPr>
          <p:cNvPr id="432" name="CustomShape 1"/>
          <p:cNvSpPr/>
          <p:nvPr/>
        </p:nvSpPr>
        <p:spPr>
          <a:xfrm>
            <a:off x="6977520" y="3326760"/>
            <a:ext cx="788760" cy="71676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433" name="CustomShape 2"/>
          <p:cNvSpPr/>
          <p:nvPr/>
        </p:nvSpPr>
        <p:spPr>
          <a:xfrm>
            <a:off x="9456480" y="6389280"/>
            <a:ext cx="220644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Sud. A. Petrauskienė</a:t>
            </a:r>
            <a:endParaRPr lang="lt-LT" sz="1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2"/>
                                        </p:tgtEl>
                                        <p:attrNameLst>
                                          <p:attrName>style.visibility</p:attrName>
                                        </p:attrNameLst>
                                      </p:cBhvr>
                                      <p:to>
                                        <p:strVal val="visible"/>
                                      </p:to>
                                    </p:set>
                                    <p:animEffect transition="in" filter="blinds(horizontal)">
                                      <p:cBhvr additive="repl">
                                        <p:cTn id="7" dur="1000"/>
                                        <p:tgtEl>
                                          <p:spTgt spid="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CustomShape 1"/>
          <p:cNvSpPr/>
          <p:nvPr/>
        </p:nvSpPr>
        <p:spPr>
          <a:xfrm>
            <a:off x="873000" y="36288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Adolfas Ramanauskas</a:t>
            </a:r>
            <a:endParaRPr lang="lt-LT" sz="3200" b="0" strike="noStrike" spc="-1">
              <a:latin typeface="Arial"/>
            </a:endParaRPr>
          </a:p>
        </p:txBody>
      </p:sp>
      <p:sp>
        <p:nvSpPr>
          <p:cNvPr id="435" name="CustomShape 2"/>
          <p:cNvSpPr/>
          <p:nvPr/>
        </p:nvSpPr>
        <p:spPr>
          <a:xfrm>
            <a:off x="498240" y="1128240"/>
            <a:ext cx="5483160" cy="54194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3000" lnSpcReduction="10000"/>
          </a:bodyPr>
          <a:lstStyle/>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Gimė 1918 m. kovo 6 d. JAV</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Baigė Klaipėdos pedagoginį institutą, Karo mokyklą Kaune</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1941 m. birželio Sukilimo dalyvis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Nuo 1945 m. balandžio 25 d. partizanų gretose</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Ėjo Dainavos apygardos, Pietų Lietuvos srities vado, LLKS Tarybos Prezidiumo pirmininko pirmojo pavaduotojo, Gynybos pajėgų štabo viršininko pareigas.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Parašė prisiminimus „Partizanų gretose“</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1956 m. spalio 2 d. suimtas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1957 m. lapkričio 29 d. sušaudytas Vilniuje</a:t>
            </a:r>
            <a:endParaRPr lang="lt-LT" sz="2400" b="0" strike="noStrike" spc="-1">
              <a:latin typeface="Arial"/>
            </a:endParaRPr>
          </a:p>
        </p:txBody>
      </p:sp>
      <p:sp>
        <p:nvSpPr>
          <p:cNvPr id="436" name="CustomShape 3"/>
          <p:cNvSpPr/>
          <p:nvPr/>
        </p:nvSpPr>
        <p:spPr>
          <a:xfrm>
            <a:off x="5679720" y="6518520"/>
            <a:ext cx="5756400" cy="399960"/>
          </a:xfrm>
          <a:prstGeom prst="rect">
            <a:avLst/>
          </a:prstGeom>
          <a:noFill/>
          <a:ln>
            <a:noFill/>
          </a:ln>
        </p:spPr>
        <p:style>
          <a:lnRef idx="0">
            <a:scrgbClr r="0" g="0" b="0"/>
          </a:lnRef>
          <a:fillRef idx="0">
            <a:scrgbClr r="0" g="0" b="0"/>
          </a:fillRef>
          <a:effectRef idx="0">
            <a:scrgbClr r="0" g="0" b="0"/>
          </a:effectRef>
          <a:fontRef idx="minor"/>
        </p:style>
      </p:sp>
      <p:sp>
        <p:nvSpPr>
          <p:cNvPr id="437" name="CustomShape 4"/>
          <p:cNvSpPr/>
          <p:nvPr/>
        </p:nvSpPr>
        <p:spPr>
          <a:xfrm>
            <a:off x="6667560" y="5480640"/>
            <a:ext cx="4627800" cy="81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Antras iš kairės Dainavos apygardos vadas Adolfas Ramanauskas, 1948 m. </a:t>
            </a:r>
            <a:r>
              <a:rPr lang="lt-LT" sz="1600" b="0" i="1" strike="noStrike" spc="-1">
                <a:solidFill>
                  <a:srgbClr val="000000"/>
                </a:solidFill>
                <a:latin typeface="Times New Roman"/>
                <a:ea typeface="DejaVu Sans"/>
              </a:rPr>
              <a:t>Okupacijų ir laisvės kovų muziejus</a:t>
            </a:r>
            <a:endParaRPr lang="lt-LT" sz="1600" b="0" strike="noStrike" spc="-1">
              <a:latin typeface="Arial"/>
            </a:endParaRPr>
          </a:p>
        </p:txBody>
      </p:sp>
      <p:pic>
        <p:nvPicPr>
          <p:cNvPr id="438" name="Picture 33">
            <a:hlinkClick r:id="rId2" tooltip="Paspausk"/>
          </p:cNvPr>
          <p:cNvPicPr/>
          <p:nvPr/>
        </p:nvPicPr>
        <p:blipFill>
          <a:blip r:embed="rId3" cstate="print"/>
          <a:stretch/>
        </p:blipFill>
        <p:spPr>
          <a:xfrm>
            <a:off x="5447928" y="476672"/>
            <a:ext cx="1008112" cy="1008112"/>
          </a:xfrm>
          <a:prstGeom prst="rect">
            <a:avLst/>
          </a:prstGeom>
          <a:ln>
            <a:noFill/>
          </a:ln>
        </p:spPr>
      </p:pic>
      <p:pic>
        <p:nvPicPr>
          <p:cNvPr id="439" name="Picture 438"/>
          <p:cNvPicPr/>
          <p:nvPr/>
        </p:nvPicPr>
        <p:blipFill>
          <a:blip r:embed="rId4" cstate="print"/>
          <a:stretch/>
        </p:blipFill>
        <p:spPr>
          <a:xfrm>
            <a:off x="6768000" y="537840"/>
            <a:ext cx="4650120" cy="4942440"/>
          </a:xfrm>
          <a:prstGeom prst="rect">
            <a:avLst/>
          </a:prstGeom>
          <a:ln>
            <a:noFill/>
          </a:ln>
        </p:spPr>
      </p:pic>
      <p:sp>
        <p:nvSpPr>
          <p:cNvPr id="8" name="TextBox 7"/>
          <p:cNvSpPr txBox="1"/>
          <p:nvPr/>
        </p:nvSpPr>
        <p:spPr>
          <a:xfrm>
            <a:off x="5519936" y="260648"/>
            <a:ext cx="962237" cy="307777"/>
          </a:xfrm>
          <a:prstGeom prst="rect">
            <a:avLst/>
          </a:prstGeom>
          <a:noFill/>
        </p:spPr>
        <p:txBody>
          <a:bodyPr wrap="square" rtlCol="0">
            <a:spAutoFit/>
          </a:bodyPr>
          <a:lstStyle/>
          <a:p>
            <a:r>
              <a:rPr lang="lt-LT" sz="1400" dirty="0" smtClean="0">
                <a:latin typeface="Times New Roman" pitchFamily="18" charset="0"/>
                <a:cs typeface="Times New Roman" pitchFamily="18" charset="0"/>
              </a:rPr>
              <a:t>paspausk</a:t>
            </a:r>
            <a:endParaRPr lang="lt-LT" sz="1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 name="Picture 440"/>
          <p:cNvPicPr/>
          <p:nvPr/>
        </p:nvPicPr>
        <p:blipFill>
          <a:blip r:embed="rId2" cstate="print"/>
          <a:stretch/>
        </p:blipFill>
        <p:spPr>
          <a:xfrm>
            <a:off x="2690280" y="72000"/>
            <a:ext cx="6818040" cy="6693480"/>
          </a:xfrm>
          <a:prstGeom prst="rect">
            <a:avLst/>
          </a:prstGeom>
          <a:ln>
            <a:noFill/>
          </a:ln>
        </p:spPr>
      </p:pic>
      <p:sp>
        <p:nvSpPr>
          <p:cNvPr id="441" name="CustomShape 1"/>
          <p:cNvSpPr/>
          <p:nvPr/>
        </p:nvSpPr>
        <p:spPr>
          <a:xfrm>
            <a:off x="8560080" y="3326760"/>
            <a:ext cx="830520" cy="71676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442" name="CustomShape 2"/>
          <p:cNvSpPr/>
          <p:nvPr/>
        </p:nvSpPr>
        <p:spPr>
          <a:xfrm>
            <a:off x="9456480" y="6389280"/>
            <a:ext cx="220644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Sud. A. Petrauskienė</a:t>
            </a:r>
            <a:endParaRPr lang="lt-LT" sz="1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1"/>
                                        </p:tgtEl>
                                        <p:attrNameLst>
                                          <p:attrName>style.visibility</p:attrName>
                                        </p:attrNameLst>
                                      </p:cBhvr>
                                      <p:to>
                                        <p:strVal val="visible"/>
                                      </p:to>
                                    </p:set>
                                    <p:animEffect transition="in" filter="blinds(horizontal)">
                                      <p:cBhvr additive="repl">
                                        <p:cTn id="7" dur="1000"/>
                                        <p:tgtEl>
                                          <p:spTgt spid="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CustomShape 1"/>
          <p:cNvSpPr/>
          <p:nvPr/>
        </p:nvSpPr>
        <p:spPr>
          <a:xfrm>
            <a:off x="363600" y="1478160"/>
            <a:ext cx="10553400" cy="751680"/>
          </a:xfrm>
          <a:prstGeom prst="rect">
            <a:avLst/>
          </a:prstGeom>
          <a:noFill/>
          <a:ln>
            <a:noFill/>
          </a:ln>
        </p:spPr>
        <p:style>
          <a:lnRef idx="0">
            <a:scrgbClr r="0" g="0" b="0"/>
          </a:lnRef>
          <a:fillRef idx="0">
            <a:scrgbClr r="0" g="0" b="0"/>
          </a:fillRef>
          <a:effectRef idx="0">
            <a:scrgbClr r="0" g="0" b="0"/>
          </a:effectRef>
          <a:fontRef idx="minor"/>
        </p:style>
      </p:sp>
      <p:sp>
        <p:nvSpPr>
          <p:cNvPr id="371" name="CustomShape 2"/>
          <p:cNvSpPr/>
          <p:nvPr/>
        </p:nvSpPr>
        <p:spPr>
          <a:xfrm>
            <a:off x="792000" y="1512000"/>
            <a:ext cx="10725480" cy="2284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2400" b="0" strike="noStrike" spc="-1">
                <a:solidFill>
                  <a:srgbClr val="000000"/>
                </a:solidFill>
                <a:latin typeface="Times New Roman"/>
                <a:ea typeface="Roboto-Light"/>
              </a:rPr>
              <a:t>Partizanas - priešo užnugaryje arba tam tikro režimo kontroliuojamoje teritorijoje savanoriškai veikiantis ginkluotos kovos dalyvis (</a:t>
            </a:r>
            <a:r>
              <a:rPr lang="lt-LT" sz="2400" b="0" i="1" strike="noStrike" spc="-1">
                <a:solidFill>
                  <a:srgbClr val="000000"/>
                </a:solidFill>
                <a:latin typeface="Times New Roman"/>
                <a:ea typeface="Roboto-Light"/>
              </a:rPr>
              <a:t>Visuotinė lietuvių enciklopedija</a:t>
            </a:r>
            <a:r>
              <a:rPr lang="lt-LT" sz="2400" b="0" strike="noStrike" spc="-1">
                <a:solidFill>
                  <a:srgbClr val="000000"/>
                </a:solidFill>
                <a:latin typeface="Times New Roman"/>
                <a:ea typeface="Roboto-Light"/>
              </a:rPr>
              <a:t>).</a:t>
            </a:r>
            <a:endParaRPr lang="lt-LT" sz="2400" b="0" strike="noStrike" spc="-1">
              <a:latin typeface="Arial"/>
            </a:endParaRPr>
          </a:p>
          <a:p>
            <a:pPr>
              <a:lnSpc>
                <a:spcPct val="100000"/>
              </a:lnSpc>
            </a:pPr>
            <a:endParaRPr lang="lt-LT" sz="2400" b="0" strike="noStrike" spc="-1">
              <a:latin typeface="Arial"/>
            </a:endParaRPr>
          </a:p>
          <a:p>
            <a:pPr>
              <a:lnSpc>
                <a:spcPct val="100000"/>
              </a:lnSpc>
            </a:pPr>
            <a:r>
              <a:rPr lang="lt-LT" sz="2400" b="0" strike="noStrike" spc="-1">
                <a:solidFill>
                  <a:srgbClr val="000000"/>
                </a:solidFill>
                <a:latin typeface="Times New Roman"/>
                <a:ea typeface="Roboto-Light"/>
              </a:rPr>
              <a:t>Pavadinimas kilo iš lotynų kalbos žodžio </a:t>
            </a:r>
            <a:r>
              <a:rPr lang="lt-LT" sz="2400" b="0" strike="noStrike" spc="-1">
                <a:solidFill>
                  <a:srgbClr val="000000"/>
                </a:solidFill>
                <a:latin typeface="Times New Roman"/>
                <a:ea typeface="Roboto-LightItalic"/>
              </a:rPr>
              <a:t>pars </a:t>
            </a:r>
            <a:r>
              <a:rPr lang="lt-LT" sz="2400" b="0" strike="noStrike" spc="-1">
                <a:solidFill>
                  <a:srgbClr val="000000"/>
                </a:solidFill>
                <a:latin typeface="Times New Roman"/>
                <a:ea typeface="Arial"/>
              </a:rPr>
              <a:t>„dalis, skyrius, gabalas, partija“ ir reiškia kovojančią piliečių grupę. </a:t>
            </a:r>
            <a:r>
              <a:rPr lang="lt-LT" sz="2400" b="0" strike="noStrike" spc="-1">
                <a:solidFill>
                  <a:srgbClr val="000000"/>
                </a:solidFill>
                <a:latin typeface="Times New Roman"/>
                <a:ea typeface="Roboto-Light"/>
              </a:rPr>
              <a:t>Partizanavimą filosofas Karlas Šmitas suvokė kaip kraštutinį pilietiškumą – besąlygišką Tėvynės gynimą ginklu.</a:t>
            </a:r>
            <a:endParaRPr lang="lt-LT" sz="2400" b="0" strike="noStrike" spc="-1">
              <a:latin typeface="Arial"/>
            </a:endParaRPr>
          </a:p>
        </p:txBody>
      </p:sp>
      <p:sp>
        <p:nvSpPr>
          <p:cNvPr id="372" name="CustomShape 3"/>
          <p:cNvSpPr/>
          <p:nvPr/>
        </p:nvSpPr>
        <p:spPr>
          <a:xfrm>
            <a:off x="720000" y="610200"/>
            <a:ext cx="5758560" cy="577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3200" b="0" strike="noStrike" spc="-1">
                <a:solidFill>
                  <a:srgbClr val="000000"/>
                </a:solidFill>
                <a:latin typeface="Times New Roman"/>
                <a:ea typeface="DejaVu Sans"/>
              </a:rPr>
              <a:t>Kas yra partizanas?</a:t>
            </a:r>
            <a:endParaRPr lang="lt-LT" sz="32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1">
                                            <p:txEl>
                                              <p:pRg st="2" end="2"/>
                                            </p:txEl>
                                          </p:spTgt>
                                        </p:tgtEl>
                                        <p:attrNameLst>
                                          <p:attrName>style.visibility</p:attrName>
                                        </p:attrNameLst>
                                      </p:cBhvr>
                                      <p:to>
                                        <p:strVal val="visible"/>
                                      </p:to>
                                    </p:set>
                                    <p:animEffect transition="in" filter="blinds(horizontal)">
                                      <p:cBhvr additive="repl">
                                        <p:cTn id="7" dur="1000"/>
                                        <p:tgtEl>
                                          <p:spTgt spid="3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CustomShape 1"/>
          <p:cNvSpPr/>
          <p:nvPr/>
        </p:nvSpPr>
        <p:spPr>
          <a:xfrm>
            <a:off x="609480" y="42156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Arial"/>
              </a:rPr>
              <a:t>Juozas Albinas Lukša</a:t>
            </a:r>
            <a:endParaRPr lang="lt-LT" sz="3200" b="0" strike="noStrike" spc="-1">
              <a:latin typeface="Arial"/>
            </a:endParaRPr>
          </a:p>
        </p:txBody>
      </p:sp>
      <p:sp>
        <p:nvSpPr>
          <p:cNvPr id="444" name="CustomShape 2"/>
          <p:cNvSpPr/>
          <p:nvPr/>
        </p:nvSpPr>
        <p:spPr>
          <a:xfrm>
            <a:off x="551384" y="1040400"/>
            <a:ext cx="5888160" cy="566856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71000" lnSpcReduction="20000"/>
          </a:bodyPr>
          <a:lstStyle/>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Gimė 1921 m. rugpjūčio 4 d. </a:t>
            </a:r>
            <a:r>
              <a:rPr lang="lt-LT" sz="2400" b="0" strike="noStrike" spc="-1" dirty="0" err="1">
                <a:solidFill>
                  <a:srgbClr val="000000"/>
                </a:solidFill>
                <a:latin typeface="Times New Roman"/>
                <a:ea typeface="DejaVu Sans"/>
              </a:rPr>
              <a:t>Juodbūdžio</a:t>
            </a:r>
            <a:r>
              <a:rPr lang="lt-LT" sz="2400" b="0" strike="noStrike" spc="-1" dirty="0">
                <a:solidFill>
                  <a:srgbClr val="000000"/>
                </a:solidFill>
                <a:latin typeface="Times New Roman"/>
                <a:ea typeface="DejaVu Sans"/>
              </a:rPr>
              <a:t> k. (Veiverių </a:t>
            </a:r>
            <a:r>
              <a:rPr lang="lt-LT" sz="2400" b="0" strike="noStrike" spc="-1" dirty="0" err="1">
                <a:solidFill>
                  <a:srgbClr val="000000"/>
                </a:solidFill>
                <a:latin typeface="Times New Roman"/>
                <a:ea typeface="DejaVu Sans"/>
              </a:rPr>
              <a:t>vals</a:t>
            </a:r>
            <a:r>
              <a:rPr lang="lt-LT" sz="2400" b="0" strike="noStrike" spc="-1" dirty="0">
                <a:solidFill>
                  <a:srgbClr val="000000"/>
                </a:solidFill>
                <a:latin typeface="Times New Roman"/>
                <a:ea typeface="DejaVu Sans"/>
              </a:rPr>
              <a:t>.)</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Studijavo VDU architektūrą</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Dalyvavo antinacinėje veikloje</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Nuo 1944 m. vasaros įsitraukė į antisovietinę veiklą</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Padėjo demaskuoti BDPS pirmininką Juozą Markulį kaip sovietinio saugumo agentą</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Kaip Įgaliotinis užsieniui du kartus kirto Geležinę uždangą</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Mokėsi Prancūzijos ir JAV (šios – Vakarų Vokietijoje) žvalgybos mokyklose</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Vedė išeivę Nijolę Virginiją Bražėnaitę</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Gyvendamas Paryžiuje Juozo Daumanto slapyvardžiu parašė knygą „Partizanai už geležinės uždangos“</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1950 m. spalio 3 d. desantu grįžo į Lietuvą</a:t>
            </a:r>
            <a:endParaRPr lang="lt-LT" sz="2400" b="0" strike="noStrike" spc="-1" dirty="0">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DejaVu Sans"/>
              </a:rPr>
              <a:t>Žuvo išduotas 1951 m. rugsėjo 4 d. </a:t>
            </a:r>
            <a:r>
              <a:rPr lang="lt-LT" sz="2400" b="0" strike="noStrike" spc="-1" dirty="0" err="1">
                <a:solidFill>
                  <a:srgbClr val="000000"/>
                </a:solidFill>
                <a:latin typeface="Times New Roman"/>
                <a:ea typeface="DejaVu Sans"/>
              </a:rPr>
              <a:t>Pabartupyje</a:t>
            </a:r>
            <a:r>
              <a:rPr lang="lt-LT" sz="2400" b="0" strike="noStrike" spc="-1" dirty="0">
                <a:solidFill>
                  <a:srgbClr val="000000"/>
                </a:solidFill>
                <a:latin typeface="Times New Roman"/>
                <a:ea typeface="DejaVu Sans"/>
              </a:rPr>
              <a:t> (Garliavos apyl.)</a:t>
            </a:r>
            <a:endParaRPr lang="lt-LT" sz="2400" b="0" strike="noStrike" spc="-1" dirty="0">
              <a:latin typeface="Arial"/>
            </a:endParaRPr>
          </a:p>
        </p:txBody>
      </p:sp>
      <p:pic>
        <p:nvPicPr>
          <p:cNvPr id="445" name="Picture 445"/>
          <p:cNvPicPr/>
          <p:nvPr/>
        </p:nvPicPr>
        <p:blipFill>
          <a:blip r:embed="rId2" cstate="print"/>
          <a:stretch/>
        </p:blipFill>
        <p:spPr>
          <a:xfrm>
            <a:off x="6975000" y="461880"/>
            <a:ext cx="4467960" cy="4393080"/>
          </a:xfrm>
          <a:prstGeom prst="rect">
            <a:avLst/>
          </a:prstGeom>
          <a:ln>
            <a:noFill/>
          </a:ln>
        </p:spPr>
      </p:pic>
      <p:sp>
        <p:nvSpPr>
          <p:cNvPr id="446" name="CustomShape 3"/>
          <p:cNvSpPr/>
          <p:nvPr/>
        </p:nvSpPr>
        <p:spPr>
          <a:xfrm>
            <a:off x="6975000" y="4857480"/>
            <a:ext cx="4408560" cy="81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1948-ieji. Juozas Albinas Lukša-Daumantas rašo „Partizanus už geležinės uždangos“. </a:t>
            </a:r>
            <a:r>
              <a:rPr lang="lt-LT" sz="1600" b="0" i="1" strike="noStrike" spc="-1">
                <a:solidFill>
                  <a:srgbClr val="000000"/>
                </a:solidFill>
                <a:latin typeface="Times New Roman"/>
                <a:ea typeface="DejaVu Sans"/>
              </a:rPr>
              <a:t>Okupacijų ir laisvės kovų muziejus</a:t>
            </a:r>
            <a:endParaRPr lang="lt-LT" sz="1600" b="0" strike="noStrike" spc="-1">
              <a:latin typeface="Arial"/>
            </a:endParaRPr>
          </a:p>
        </p:txBody>
      </p:sp>
      <p:pic>
        <p:nvPicPr>
          <p:cNvPr id="447" name="Picture 33">
            <a:hlinkClick r:id="rId3" tooltip="Paspausk"/>
          </p:cNvPr>
          <p:cNvPicPr/>
          <p:nvPr/>
        </p:nvPicPr>
        <p:blipFill>
          <a:blip r:embed="rId4" cstate="print"/>
          <a:stretch/>
        </p:blipFill>
        <p:spPr>
          <a:xfrm>
            <a:off x="5931360" y="298440"/>
            <a:ext cx="884720" cy="898312"/>
          </a:xfrm>
          <a:prstGeom prst="rect">
            <a:avLst/>
          </a:prstGeom>
          <a:ln>
            <a:noFill/>
          </a:ln>
        </p:spPr>
      </p:pic>
      <p:sp>
        <p:nvSpPr>
          <p:cNvPr id="7" name="TextBox 6"/>
          <p:cNvSpPr txBox="1"/>
          <p:nvPr/>
        </p:nvSpPr>
        <p:spPr>
          <a:xfrm>
            <a:off x="5997859" y="116632"/>
            <a:ext cx="962237" cy="307777"/>
          </a:xfrm>
          <a:prstGeom prst="rect">
            <a:avLst/>
          </a:prstGeom>
          <a:noFill/>
        </p:spPr>
        <p:txBody>
          <a:bodyPr wrap="square" rtlCol="0">
            <a:spAutoFit/>
          </a:bodyPr>
          <a:lstStyle/>
          <a:p>
            <a:r>
              <a:rPr lang="lt-LT" sz="1400" dirty="0" smtClean="0">
                <a:latin typeface="Times New Roman" pitchFamily="18" charset="0"/>
                <a:cs typeface="Times New Roman" pitchFamily="18" charset="0"/>
              </a:rPr>
              <a:t>paspausk</a:t>
            </a:r>
            <a:endParaRPr lang="lt-LT" sz="1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 name="Picture 448"/>
          <p:cNvPicPr/>
          <p:nvPr/>
        </p:nvPicPr>
        <p:blipFill>
          <a:blip r:embed="rId2" cstate="print"/>
          <a:stretch/>
        </p:blipFill>
        <p:spPr>
          <a:xfrm>
            <a:off x="2690280" y="72000"/>
            <a:ext cx="6818040" cy="6693480"/>
          </a:xfrm>
          <a:prstGeom prst="rect">
            <a:avLst/>
          </a:prstGeom>
          <a:ln>
            <a:noFill/>
          </a:ln>
        </p:spPr>
      </p:pic>
      <p:sp>
        <p:nvSpPr>
          <p:cNvPr id="449" name="CustomShape 1"/>
          <p:cNvSpPr/>
          <p:nvPr/>
        </p:nvSpPr>
        <p:spPr>
          <a:xfrm>
            <a:off x="7546680" y="3517200"/>
            <a:ext cx="1257480" cy="102312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450" name="CustomShape 2"/>
          <p:cNvSpPr/>
          <p:nvPr/>
        </p:nvSpPr>
        <p:spPr>
          <a:xfrm>
            <a:off x="9456480" y="6389280"/>
            <a:ext cx="220644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Sud. A. Petrauskienė</a:t>
            </a:r>
            <a:endParaRPr lang="lt-LT" sz="1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9"/>
                                        </p:tgtEl>
                                        <p:attrNameLst>
                                          <p:attrName>style.visibility</p:attrName>
                                        </p:attrNameLst>
                                      </p:cBhvr>
                                      <p:to>
                                        <p:strVal val="visible"/>
                                      </p:to>
                                    </p:set>
                                    <p:animEffect transition="in" filter="blinds(horizontal)">
                                      <p:cBhvr additive="repl">
                                        <p:cTn id="7" dur="1000"/>
                                        <p:tgtEl>
                                          <p:spTgt spid="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CustomShape 1"/>
          <p:cNvSpPr/>
          <p:nvPr/>
        </p:nvSpPr>
        <p:spPr>
          <a:xfrm>
            <a:off x="551160" y="26028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Juozas Šibaila</a:t>
            </a:r>
            <a:endParaRPr lang="lt-LT" sz="3200" b="0" strike="noStrike" spc="-1">
              <a:latin typeface="Arial"/>
            </a:endParaRPr>
          </a:p>
        </p:txBody>
      </p:sp>
      <p:sp>
        <p:nvSpPr>
          <p:cNvPr id="452" name="CustomShape 2"/>
          <p:cNvSpPr/>
          <p:nvPr/>
        </p:nvSpPr>
        <p:spPr>
          <a:xfrm>
            <a:off x="483480" y="904320"/>
            <a:ext cx="5850360" cy="556596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82000" lnSpcReduction="20000"/>
          </a:bodyPr>
          <a:lstStyle/>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Gimė 1905 m. kovo 18 d. Vadėnų k. (Nedzingės vals.)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Baigė Alytaus mokytojų seminariją, mokytojavo</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1941 m. birželio Sukilimo dalyvis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Priklausė Vietinei rinktinei</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Nuo 1944 m. liepos tapo partizanu</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1949 m. vasario 16 d. LLKS Tarybos Deklaracijos signataras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LLKS Visuomeninės dalies viršininkas, LLKS Tarybos Prezidiumo pirmininko J. Žemaičio antrasis pavaduotojas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LLKS vyriausiosios vadovybės leidinio „Prie rymančio Rūpintojėlio“ redaktorius, autorius ir leidėjas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Žuvo 1953 m. vasario 11 d. Dovydų miške (Ramygalos r.)</a:t>
            </a:r>
            <a:endParaRPr lang="lt-LT" sz="2400" b="0" strike="noStrike" spc="-1">
              <a:latin typeface="Arial"/>
            </a:endParaRPr>
          </a:p>
        </p:txBody>
      </p:sp>
      <p:sp>
        <p:nvSpPr>
          <p:cNvPr id="453" name="CustomShape 3"/>
          <p:cNvSpPr/>
          <p:nvPr/>
        </p:nvSpPr>
        <p:spPr>
          <a:xfrm>
            <a:off x="7349040" y="5523840"/>
            <a:ext cx="3632040" cy="81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Didžiosios Kovos apyg. štabo viršininkas Juozas Šibaila-Diedukas (kairėje). </a:t>
            </a:r>
            <a:r>
              <a:rPr lang="lt-LT" sz="1600" b="0" i="1" strike="noStrike" spc="-1">
                <a:solidFill>
                  <a:srgbClr val="000000"/>
                </a:solidFill>
                <a:latin typeface="Times New Roman"/>
                <a:ea typeface="DejaVu Sans"/>
              </a:rPr>
              <a:t>Romo Kauniečio Laisvės kovų archyvas</a:t>
            </a:r>
            <a:endParaRPr lang="lt-LT" sz="1600" b="0" strike="noStrike" spc="-1">
              <a:latin typeface="Arial"/>
            </a:endParaRPr>
          </a:p>
        </p:txBody>
      </p:sp>
      <p:pic>
        <p:nvPicPr>
          <p:cNvPr id="454" name="Picture 33">
            <a:hlinkClick r:id="rId2" tooltip="Paspausk"/>
          </p:cNvPr>
          <p:cNvPicPr/>
          <p:nvPr/>
        </p:nvPicPr>
        <p:blipFill>
          <a:blip r:embed="rId3" cstate="print"/>
          <a:stretch/>
        </p:blipFill>
        <p:spPr>
          <a:xfrm>
            <a:off x="6215400" y="288000"/>
            <a:ext cx="1054440" cy="1054440"/>
          </a:xfrm>
          <a:prstGeom prst="rect">
            <a:avLst/>
          </a:prstGeom>
          <a:ln>
            <a:noFill/>
          </a:ln>
        </p:spPr>
      </p:pic>
      <p:pic>
        <p:nvPicPr>
          <p:cNvPr id="455" name="Picture 454"/>
          <p:cNvPicPr/>
          <p:nvPr/>
        </p:nvPicPr>
        <p:blipFill>
          <a:blip r:embed="rId4" cstate="print"/>
          <a:stretch/>
        </p:blipFill>
        <p:spPr>
          <a:xfrm>
            <a:off x="7417080" y="471240"/>
            <a:ext cx="3382560" cy="5000400"/>
          </a:xfrm>
          <a:prstGeom prst="rect">
            <a:avLst/>
          </a:prstGeom>
          <a:ln>
            <a:noFill/>
          </a:ln>
        </p:spPr>
      </p:pic>
      <p:sp>
        <p:nvSpPr>
          <p:cNvPr id="7" name="TextBox 6"/>
          <p:cNvSpPr txBox="1"/>
          <p:nvPr/>
        </p:nvSpPr>
        <p:spPr>
          <a:xfrm>
            <a:off x="6285891" y="116632"/>
            <a:ext cx="962237" cy="307777"/>
          </a:xfrm>
          <a:prstGeom prst="rect">
            <a:avLst/>
          </a:prstGeom>
          <a:noFill/>
        </p:spPr>
        <p:txBody>
          <a:bodyPr wrap="square" rtlCol="0">
            <a:spAutoFit/>
          </a:bodyPr>
          <a:lstStyle/>
          <a:p>
            <a:r>
              <a:rPr lang="lt-LT" sz="1400" dirty="0" smtClean="0">
                <a:latin typeface="Times New Roman" pitchFamily="18" charset="0"/>
                <a:cs typeface="Times New Roman" pitchFamily="18" charset="0"/>
              </a:rPr>
              <a:t>paspausk</a:t>
            </a:r>
            <a:endParaRPr lang="lt-LT" sz="1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CustomShape 1"/>
          <p:cNvSpPr/>
          <p:nvPr/>
        </p:nvSpPr>
        <p:spPr>
          <a:xfrm>
            <a:off x="873360" y="572040"/>
            <a:ext cx="4707360" cy="974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Arial"/>
              </a:rPr>
              <a:t>Lietuvos partizanų valstybė </a:t>
            </a:r>
            <a:r>
              <a:t/>
            </a:r>
            <a:br/>
            <a:endParaRPr lang="lt-LT" sz="3200" b="0" strike="noStrike" spc="-1">
              <a:latin typeface="Arial"/>
            </a:endParaRPr>
          </a:p>
        </p:txBody>
      </p:sp>
      <p:pic>
        <p:nvPicPr>
          <p:cNvPr id="457" name="Google Shape;479;p19" descr="d:\Aiste\Desktop\Straipsniai\pakeliui  į 1949 m. susitikimą\paveikslai_kelyje_isusitikima\01_petrauskiene_vaitkevicius.jpg"/>
          <p:cNvPicPr/>
          <p:nvPr/>
        </p:nvPicPr>
        <p:blipFill>
          <a:blip r:embed="rId2" cstate="print"/>
          <a:stretch/>
        </p:blipFill>
        <p:spPr>
          <a:xfrm>
            <a:off x="4176000" y="1451880"/>
            <a:ext cx="6994440" cy="4656960"/>
          </a:xfrm>
          <a:prstGeom prst="rect">
            <a:avLst/>
          </a:prstGeom>
          <a:ln>
            <a:noFill/>
          </a:ln>
        </p:spPr>
      </p:pic>
      <p:sp>
        <p:nvSpPr>
          <p:cNvPr id="458" name="CustomShape 2"/>
          <p:cNvSpPr/>
          <p:nvPr/>
        </p:nvSpPr>
        <p:spPr>
          <a:xfrm>
            <a:off x="4073400" y="6111000"/>
            <a:ext cx="6943680" cy="576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Kęstučio apygardos vadovybė ir ją saugantys asmenys. </a:t>
            </a:r>
            <a:r>
              <a:rPr lang="lt-LT" sz="1600" b="0" strike="noStrike" spc="-1">
                <a:solidFill>
                  <a:srgbClr val="000000"/>
                </a:solidFill>
                <a:latin typeface="Times New Roman"/>
                <a:ea typeface="Roboto-Regular"/>
              </a:rPr>
              <a:t>Raseinių–Jurbarko kraštas, 1947 m. gegužė arba birželis. </a:t>
            </a:r>
            <a:r>
              <a:rPr lang="lt-LT" sz="1600" b="0" i="1" strike="noStrike" spc="-1">
                <a:solidFill>
                  <a:srgbClr val="000000"/>
                </a:solidFill>
                <a:latin typeface="Times New Roman"/>
                <a:ea typeface="Roboto-Regular"/>
              </a:rPr>
              <a:t> Romo Kauniečio Laisvės kovų archyvas</a:t>
            </a:r>
            <a:endParaRPr lang="lt-LT" sz="1600" b="0" strike="noStrike" spc="-1">
              <a:latin typeface="Arial"/>
            </a:endParaRPr>
          </a:p>
        </p:txBody>
      </p:sp>
      <p:sp>
        <p:nvSpPr>
          <p:cNvPr id="459" name="CustomShape 3"/>
          <p:cNvSpPr/>
          <p:nvPr/>
        </p:nvSpPr>
        <p:spPr>
          <a:xfrm>
            <a:off x="609480" y="1558440"/>
            <a:ext cx="3925080" cy="43790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lnSpcReduction="10000"/>
          </a:bodyPr>
          <a:lstStyle/>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Valdžios samprata; </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Teisės aktai; </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Karinės jėgos struktūra;</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Administracinis suskirstymas; </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Diplomatija; </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Ryšių sistema; </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Spauda; </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Finansai ir ištekliai.</a:t>
            </a:r>
            <a:endParaRPr lang="lt-LT" sz="2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59">
                                            <p:txEl>
                                              <p:pRg st="0" end="0"/>
                                            </p:txEl>
                                          </p:spTgt>
                                        </p:tgtEl>
                                        <p:attrNameLst>
                                          <p:attrName>style.visibility</p:attrName>
                                        </p:attrNameLst>
                                      </p:cBhvr>
                                      <p:to>
                                        <p:strVal val="visible"/>
                                      </p:to>
                                    </p:set>
                                    <p:animEffect transition="in" filter="blinds(horizontal)">
                                      <p:cBhvr additive="repl">
                                        <p:cTn id="7" dur="500"/>
                                        <p:tgtEl>
                                          <p:spTgt spid="459">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59">
                                            <p:txEl>
                                              <p:pRg st="1" end="1"/>
                                            </p:txEl>
                                          </p:spTgt>
                                        </p:tgtEl>
                                        <p:attrNameLst>
                                          <p:attrName>style.visibility</p:attrName>
                                        </p:attrNameLst>
                                      </p:cBhvr>
                                      <p:to>
                                        <p:strVal val="visible"/>
                                      </p:to>
                                    </p:set>
                                    <p:animEffect transition="in" filter="blinds(horizontal)">
                                      <p:cBhvr additive="repl">
                                        <p:cTn id="11" dur="500"/>
                                        <p:tgtEl>
                                          <p:spTgt spid="459">
                                            <p:txEl>
                                              <p:pRg st="1" end="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459">
                                            <p:txEl>
                                              <p:pRg st="2" end="2"/>
                                            </p:txEl>
                                          </p:spTgt>
                                        </p:tgtEl>
                                        <p:attrNameLst>
                                          <p:attrName>style.visibility</p:attrName>
                                        </p:attrNameLst>
                                      </p:cBhvr>
                                      <p:to>
                                        <p:strVal val="visible"/>
                                      </p:to>
                                    </p:set>
                                    <p:animEffect transition="in" filter="blinds(horizontal)">
                                      <p:cBhvr additive="repl">
                                        <p:cTn id="15" dur="500"/>
                                        <p:tgtEl>
                                          <p:spTgt spid="459">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459">
                                            <p:txEl>
                                              <p:pRg st="3" end="3"/>
                                            </p:txEl>
                                          </p:spTgt>
                                        </p:tgtEl>
                                        <p:attrNameLst>
                                          <p:attrName>style.visibility</p:attrName>
                                        </p:attrNameLst>
                                      </p:cBhvr>
                                      <p:to>
                                        <p:strVal val="visible"/>
                                      </p:to>
                                    </p:set>
                                    <p:animEffect transition="in" filter="blinds(horizontal)">
                                      <p:cBhvr additive="repl">
                                        <p:cTn id="19" dur="500"/>
                                        <p:tgtEl>
                                          <p:spTgt spid="459">
                                            <p:txEl>
                                              <p:pRg st="3" end="3"/>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459">
                                            <p:txEl>
                                              <p:pRg st="4" end="4"/>
                                            </p:txEl>
                                          </p:spTgt>
                                        </p:tgtEl>
                                        <p:attrNameLst>
                                          <p:attrName>style.visibility</p:attrName>
                                        </p:attrNameLst>
                                      </p:cBhvr>
                                      <p:to>
                                        <p:strVal val="visible"/>
                                      </p:to>
                                    </p:set>
                                    <p:animEffect transition="in" filter="blinds(horizontal)">
                                      <p:cBhvr additive="repl">
                                        <p:cTn id="23" dur="500"/>
                                        <p:tgtEl>
                                          <p:spTgt spid="459">
                                            <p:txEl>
                                              <p:pRg st="4" end="4"/>
                                            </p:txEl>
                                          </p:spTgt>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459">
                                            <p:txEl>
                                              <p:pRg st="5" end="5"/>
                                            </p:txEl>
                                          </p:spTgt>
                                        </p:tgtEl>
                                        <p:attrNameLst>
                                          <p:attrName>style.visibility</p:attrName>
                                        </p:attrNameLst>
                                      </p:cBhvr>
                                      <p:to>
                                        <p:strVal val="visible"/>
                                      </p:to>
                                    </p:set>
                                    <p:animEffect transition="in" filter="blinds(horizontal)">
                                      <p:cBhvr additive="repl">
                                        <p:cTn id="27" dur="500"/>
                                        <p:tgtEl>
                                          <p:spTgt spid="459">
                                            <p:txEl>
                                              <p:pRg st="5" end="5"/>
                                            </p:txEl>
                                          </p:spTgt>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459">
                                            <p:txEl>
                                              <p:pRg st="6" end="6"/>
                                            </p:txEl>
                                          </p:spTgt>
                                        </p:tgtEl>
                                        <p:attrNameLst>
                                          <p:attrName>style.visibility</p:attrName>
                                        </p:attrNameLst>
                                      </p:cBhvr>
                                      <p:to>
                                        <p:strVal val="visible"/>
                                      </p:to>
                                    </p:set>
                                    <p:animEffect transition="in" filter="blinds(horizontal)">
                                      <p:cBhvr additive="repl">
                                        <p:cTn id="31" dur="500"/>
                                        <p:tgtEl>
                                          <p:spTgt spid="459">
                                            <p:txEl>
                                              <p:pRg st="6" end="6"/>
                                            </p:txEl>
                                          </p:spTgt>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459">
                                            <p:txEl>
                                              <p:pRg st="7" end="7"/>
                                            </p:txEl>
                                          </p:spTgt>
                                        </p:tgtEl>
                                        <p:attrNameLst>
                                          <p:attrName>style.visibility</p:attrName>
                                        </p:attrNameLst>
                                      </p:cBhvr>
                                      <p:to>
                                        <p:strVal val="visible"/>
                                      </p:to>
                                    </p:set>
                                    <p:animEffect transition="in" filter="blinds(horizontal)">
                                      <p:cBhvr additive="repl">
                                        <p:cTn id="35" dur="500"/>
                                        <p:tgtEl>
                                          <p:spTgt spid="4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CustomShape 1"/>
          <p:cNvSpPr/>
          <p:nvPr/>
        </p:nvSpPr>
        <p:spPr>
          <a:xfrm>
            <a:off x="639720" y="444600"/>
            <a:ext cx="10987560" cy="4561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000" b="0" strike="noStrike" spc="-1">
                <a:solidFill>
                  <a:srgbClr val="000000"/>
                </a:solidFill>
                <a:latin typeface="Times New Roman"/>
                <a:ea typeface="DejaVu Sans"/>
              </a:rPr>
              <a:t>Vadų susitikimas ir 1949 m. vasario 16 d. LLKS Tarybos deklaracija</a:t>
            </a:r>
            <a:endParaRPr lang="lt-LT" sz="3000" b="0" strike="noStrike" spc="-1">
              <a:latin typeface="Arial"/>
            </a:endParaRPr>
          </a:p>
        </p:txBody>
      </p:sp>
      <p:sp>
        <p:nvSpPr>
          <p:cNvPr id="461" name="CustomShape 2"/>
          <p:cNvSpPr/>
          <p:nvPr/>
        </p:nvSpPr>
        <p:spPr>
          <a:xfrm>
            <a:off x="4644720" y="1154880"/>
            <a:ext cx="6914160" cy="4821120"/>
          </a:xfrm>
          <a:prstGeom prst="rect">
            <a:avLst/>
          </a:prstGeom>
          <a:noFill/>
          <a:ln>
            <a:noFill/>
          </a:ln>
        </p:spPr>
        <p:style>
          <a:lnRef idx="0">
            <a:scrgbClr r="0" g="0" b="0"/>
          </a:lnRef>
          <a:fillRef idx="0">
            <a:scrgbClr r="0" g="0" b="0"/>
          </a:fillRef>
          <a:effectRef idx="0">
            <a:scrgbClr r="0" g="0" b="0"/>
          </a:effectRef>
          <a:fontRef idx="minor"/>
        </p:style>
      </p:sp>
      <p:pic>
        <p:nvPicPr>
          <p:cNvPr id="462" name="Google Shape;409;p8"/>
          <p:cNvPicPr/>
          <p:nvPr/>
        </p:nvPicPr>
        <p:blipFill>
          <a:blip r:embed="rId2" cstate="print"/>
          <a:stretch/>
        </p:blipFill>
        <p:spPr>
          <a:xfrm>
            <a:off x="639720" y="972360"/>
            <a:ext cx="3915000" cy="5538240"/>
          </a:xfrm>
          <a:prstGeom prst="rect">
            <a:avLst/>
          </a:prstGeom>
          <a:ln>
            <a:noFill/>
          </a:ln>
        </p:spPr>
      </p:pic>
      <p:sp>
        <p:nvSpPr>
          <p:cNvPr id="463" name="CustomShape 3"/>
          <p:cNvSpPr/>
          <p:nvPr/>
        </p:nvSpPr>
        <p:spPr>
          <a:xfrm>
            <a:off x="2637720" y="6272280"/>
            <a:ext cx="206928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V. Vaitkevičiaus brėžinys</a:t>
            </a:r>
            <a:endParaRPr lang="lt-LT" sz="1400" b="0" strike="noStrike" spc="-1">
              <a:latin typeface="Arial"/>
            </a:endParaRPr>
          </a:p>
        </p:txBody>
      </p:sp>
      <p:sp>
        <p:nvSpPr>
          <p:cNvPr id="464" name="CustomShape 4"/>
          <p:cNvSpPr/>
          <p:nvPr/>
        </p:nvSpPr>
        <p:spPr>
          <a:xfrm>
            <a:off x="4857480" y="1126440"/>
            <a:ext cx="6588360" cy="520740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432000" indent="-321480">
              <a:lnSpc>
                <a:spcPct val="100000"/>
              </a:lnSpc>
              <a:spcBef>
                <a:spcPts val="1417"/>
              </a:spcBef>
              <a:buClr>
                <a:srgbClr val="000000"/>
              </a:buClr>
              <a:buSzPct val="45000"/>
              <a:buFont typeface="Wingdings" charset="2"/>
              <a:buChar char=""/>
            </a:pPr>
            <a:r>
              <a:rPr lang="lt-LT" sz="2200" b="0" strike="noStrike" spc="-1">
                <a:solidFill>
                  <a:srgbClr val="000000"/>
                </a:solidFill>
                <a:latin typeface="Times New Roman"/>
                <a:ea typeface="Roboto-Light"/>
              </a:rPr>
              <a:t>Vasario 10 d. aštuoni vadai patikslino organizacijos struktūrą ir pakeitė jos pavadinimą. Bendras demokratinio pasipriešinimo sąjūdis (BDPS) virto Lietuvos laisvės kovos sąjūdžiu (LLKS).</a:t>
            </a:r>
            <a:endParaRPr lang="lt-LT" sz="22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200" b="0" strike="noStrike" spc="-1">
                <a:solidFill>
                  <a:srgbClr val="000000"/>
                </a:solidFill>
                <a:latin typeface="Times New Roman"/>
                <a:ea typeface="Roboto-Light"/>
              </a:rPr>
              <a:t>Susitikimo metu vadai diskutavo apie Sąjūdžio ideologiją, taktiką, pasiruošimą mobilizacijai, žvalgybinę, visuomeninę veiklą, ūkio reikalus. Taip pat aptarė ryšius su užsieniu, daugelį organizacinių klausimų, kovą su pačių partizanų nusikaltimais bei girtavimu priemones.</a:t>
            </a:r>
            <a:endParaRPr lang="lt-LT" sz="22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200" b="0" strike="noStrike" spc="-1">
                <a:solidFill>
                  <a:srgbClr val="000000"/>
                </a:solidFill>
                <a:latin typeface="Times New Roman"/>
                <a:ea typeface="Roboto-Light"/>
              </a:rPr>
              <a:t>LLKS Taryba priėmė ir paskelbė politinę deklaraciją, kurioje dėstomi jų kovos siekiai, kalbama apie laisvą ir nepriklausomą valstybę, valdomą demokratiniais pagrindais, žmogaus teises ir socialines garantijas.</a:t>
            </a:r>
            <a:endParaRPr lang="lt-LT" sz="22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4">
                                            <p:txEl>
                                              <p:pRg st="0" end="0"/>
                                            </p:txEl>
                                          </p:spTgt>
                                        </p:tgtEl>
                                        <p:attrNameLst>
                                          <p:attrName>style.visibility</p:attrName>
                                        </p:attrNameLst>
                                      </p:cBhvr>
                                      <p:to>
                                        <p:strVal val="visible"/>
                                      </p:to>
                                    </p:set>
                                    <p:animEffect transition="in" filter="blinds(horizontal)">
                                      <p:cBhvr additive="repl">
                                        <p:cTn id="7" dur="1000"/>
                                        <p:tgtEl>
                                          <p:spTgt spid="4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64">
                                            <p:txEl>
                                              <p:pRg st="1" end="1"/>
                                            </p:txEl>
                                          </p:spTgt>
                                        </p:tgtEl>
                                        <p:attrNameLst>
                                          <p:attrName>style.visibility</p:attrName>
                                        </p:attrNameLst>
                                      </p:cBhvr>
                                      <p:to>
                                        <p:strVal val="visible"/>
                                      </p:to>
                                    </p:set>
                                    <p:animEffect transition="in" filter="blinds(horizontal)">
                                      <p:cBhvr additive="repl">
                                        <p:cTn id="12" dur="1000"/>
                                        <p:tgtEl>
                                          <p:spTgt spid="4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64">
                                            <p:txEl>
                                              <p:pRg st="2" end="2"/>
                                            </p:txEl>
                                          </p:spTgt>
                                        </p:tgtEl>
                                        <p:attrNameLst>
                                          <p:attrName>style.visibility</p:attrName>
                                        </p:attrNameLst>
                                      </p:cBhvr>
                                      <p:to>
                                        <p:strVal val="visible"/>
                                      </p:to>
                                    </p:set>
                                    <p:animEffect transition="in" filter="blinds(horizontal)">
                                      <p:cBhvr additive="repl">
                                        <p:cTn id="17" dur="1000"/>
                                        <p:tgtEl>
                                          <p:spTgt spid="46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CustomShape 1"/>
          <p:cNvSpPr/>
          <p:nvPr/>
        </p:nvSpPr>
        <p:spPr>
          <a:xfrm>
            <a:off x="522720" y="382320"/>
            <a:ext cx="11067120" cy="13708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2400" b="0" strike="noStrike" spc="-1" dirty="0">
                <a:solidFill>
                  <a:srgbClr val="000000"/>
                </a:solidFill>
                <a:latin typeface="Times New Roman"/>
                <a:ea typeface="Arial"/>
              </a:rPr>
              <a:t>Partizaninis karas slopo dėl didelių išdavysčių, kolaboravimo (agentų, informatorių, šnipų tinklas), agentų smogikų veiklos.</a:t>
            </a:r>
            <a:r>
              <a:rPr dirty="0"/>
              <a:t/>
            </a:r>
            <a:br>
              <a:rPr dirty="0"/>
            </a:br>
            <a:r>
              <a:rPr dirty="0"/>
              <a:t/>
            </a:r>
            <a:br>
              <a:rPr dirty="0"/>
            </a:br>
            <a:r>
              <a:rPr lang="lt-LT" sz="2400" b="0" strike="noStrike" spc="-1" dirty="0">
                <a:solidFill>
                  <a:srgbClr val="000000"/>
                </a:solidFill>
                <a:latin typeface="Times New Roman"/>
                <a:ea typeface="Arial"/>
              </a:rPr>
              <a:t>Kova su kolaboruojančiais – Karo lauko teismai</a:t>
            </a:r>
            <a:endParaRPr lang="lt-LT" sz="2400" b="0" strike="noStrike" spc="-1" dirty="0">
              <a:latin typeface="Arial"/>
            </a:endParaRPr>
          </a:p>
        </p:txBody>
      </p:sp>
      <p:sp>
        <p:nvSpPr>
          <p:cNvPr id="466" name="CustomShape 2"/>
          <p:cNvSpPr/>
          <p:nvPr/>
        </p:nvSpPr>
        <p:spPr>
          <a:xfrm>
            <a:off x="5724360" y="6138000"/>
            <a:ext cx="4281480" cy="333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i="1" strike="noStrike" spc="-1">
                <a:solidFill>
                  <a:srgbClr val="000000"/>
                </a:solidFill>
                <a:latin typeface="Times New Roman"/>
                <a:ea typeface="DejaVu Sans"/>
              </a:rPr>
              <a:t>Lietuvos ypatingasis archyvas</a:t>
            </a:r>
            <a:endParaRPr lang="lt-LT" sz="1600" b="0" strike="noStrike" spc="-1">
              <a:latin typeface="Arial"/>
            </a:endParaRPr>
          </a:p>
        </p:txBody>
      </p:sp>
      <p:pic>
        <p:nvPicPr>
          <p:cNvPr id="467" name="Picture 467"/>
          <p:cNvPicPr/>
          <p:nvPr/>
        </p:nvPicPr>
        <p:blipFill>
          <a:blip r:embed="rId2" cstate="print"/>
          <a:stretch/>
        </p:blipFill>
        <p:spPr>
          <a:xfrm>
            <a:off x="705240" y="1908000"/>
            <a:ext cx="4852080" cy="4579200"/>
          </a:xfrm>
          <a:prstGeom prst="rect">
            <a:avLst/>
          </a:prstGeom>
          <a:ln>
            <a:noFill/>
          </a:ln>
        </p:spPr>
      </p:pic>
      <p:pic>
        <p:nvPicPr>
          <p:cNvPr id="468" name="Picture 468"/>
          <p:cNvPicPr/>
          <p:nvPr/>
        </p:nvPicPr>
        <p:blipFill>
          <a:blip r:embed="rId3" cstate="print"/>
          <a:stretch/>
        </p:blipFill>
        <p:spPr>
          <a:xfrm>
            <a:off x="5796000" y="1922040"/>
            <a:ext cx="5614920" cy="410940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7"/>
                                        </p:tgtEl>
                                        <p:attrNameLst>
                                          <p:attrName>style.visibility</p:attrName>
                                        </p:attrNameLst>
                                      </p:cBhvr>
                                      <p:to>
                                        <p:strVal val="visible"/>
                                      </p:to>
                                    </p:set>
                                    <p:animEffect transition="in" filter="blinds(horizontal)">
                                      <p:cBhvr>
                                        <p:cTn id="7" dur="1000"/>
                                        <p:tgtEl>
                                          <p:spTgt spid="467"/>
                                        </p:tgtEl>
                                      </p:cBhvr>
                                    </p:animEffect>
                                  </p:childTnLst>
                                </p:cTn>
                              </p:par>
                              <p:par>
                                <p:cTn id="8" presetID="3" presetClass="entr" presetSubtype="10" fill="hold" nodeType="withEffect">
                                  <p:stCondLst>
                                    <p:cond delay="0"/>
                                  </p:stCondLst>
                                  <p:childTnLst>
                                    <p:set>
                                      <p:cBhvr>
                                        <p:cTn id="9" dur="1" fill="hold">
                                          <p:stCondLst>
                                            <p:cond delay="0"/>
                                          </p:stCondLst>
                                        </p:cTn>
                                        <p:tgtEl>
                                          <p:spTgt spid="468"/>
                                        </p:tgtEl>
                                        <p:attrNameLst>
                                          <p:attrName>style.visibility</p:attrName>
                                        </p:attrNameLst>
                                      </p:cBhvr>
                                      <p:to>
                                        <p:strVal val="visible"/>
                                      </p:to>
                                    </p:set>
                                    <p:animEffect transition="in" filter="blinds(horizontal)">
                                      <p:cBhvr>
                                        <p:cTn id="10" dur="1000"/>
                                        <p:tgtEl>
                                          <p:spTgt spid="46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66"/>
                                        </p:tgtEl>
                                        <p:attrNameLst>
                                          <p:attrName>style.visibility</p:attrName>
                                        </p:attrNameLst>
                                      </p:cBhvr>
                                      <p:to>
                                        <p:strVal val="visible"/>
                                      </p:to>
                                    </p:set>
                                    <p:animEffect transition="in" filter="blinds(horizontal)">
                                      <p:cBhvr>
                                        <p:cTn id="13" dur="1000"/>
                                        <p:tgtEl>
                                          <p:spTgt spid="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CustomShape 1"/>
          <p:cNvSpPr/>
          <p:nvPr/>
        </p:nvSpPr>
        <p:spPr>
          <a:xfrm>
            <a:off x="609480" y="389160"/>
            <a:ext cx="10969920" cy="9133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Represiniai organai</a:t>
            </a:r>
            <a:endParaRPr lang="lt-LT" sz="3200" b="0" strike="noStrike" spc="-1">
              <a:latin typeface="Arial"/>
            </a:endParaRPr>
          </a:p>
          <a:p>
            <a:pPr>
              <a:lnSpc>
                <a:spcPct val="100000"/>
              </a:lnSpc>
            </a:pPr>
            <a:r>
              <a:rPr lang="lt-LT" sz="2800" b="0" strike="noStrike" spc="-1">
                <a:solidFill>
                  <a:srgbClr val="000000"/>
                </a:solidFill>
                <a:latin typeface="Times New Roman"/>
                <a:ea typeface="DejaVu Sans"/>
              </a:rPr>
              <a:t>Sovietinės specialiosios tarnybos: NKVD (MVD) ir NKGB (MGB, KGB)</a:t>
            </a:r>
            <a:endParaRPr lang="lt-LT" sz="2800" b="0" strike="noStrike" spc="-1">
              <a:latin typeface="Arial"/>
            </a:endParaRPr>
          </a:p>
        </p:txBody>
      </p:sp>
      <p:sp>
        <p:nvSpPr>
          <p:cNvPr id="470" name="CustomShape 2"/>
          <p:cNvSpPr/>
          <p:nvPr/>
        </p:nvSpPr>
        <p:spPr>
          <a:xfrm>
            <a:off x="504000" y="931680"/>
            <a:ext cx="5469840" cy="628416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Bef>
                <a:spcPts val="1417"/>
              </a:spcBef>
            </a:pPr>
            <a:endParaRPr lang="lt-LT" sz="1800" b="0" strike="noStrike" spc="-1">
              <a:latin typeface="Arial"/>
            </a:endParaRPr>
          </a:p>
          <a:p>
            <a:pPr>
              <a:lnSpc>
                <a:spcPct val="100000"/>
              </a:lnSpc>
              <a:spcBef>
                <a:spcPts val="1417"/>
              </a:spcBef>
            </a:pPr>
            <a:endParaRPr lang="lt-LT" sz="1800" b="0" strike="noStrike" spc="-1">
              <a:latin typeface="Arial"/>
            </a:endParaRPr>
          </a:p>
          <a:p>
            <a:pPr marL="432000" indent="-32076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1944 m. liepos 27 d. Vilniuje, Kaune ir Šiauliuose įkurti pirmieji naikintojų (rus. </a:t>
            </a:r>
            <a:r>
              <a:rPr lang="lt-LT" sz="2400" b="0" i="1" strike="noStrike" spc="-1">
                <a:solidFill>
                  <a:srgbClr val="000000"/>
                </a:solidFill>
                <a:latin typeface="Times New Roman"/>
                <a:ea typeface="DejaVu Sans"/>
              </a:rPr>
              <a:t>istrebitel</a:t>
            </a:r>
            <a:r>
              <a:rPr lang="lt-LT" sz="2400" b="0" strike="noStrike" spc="-1">
                <a:solidFill>
                  <a:srgbClr val="000000"/>
                </a:solidFill>
                <a:latin typeface="Times New Roman"/>
                <a:ea typeface="DejaVu Sans"/>
              </a:rPr>
              <a:t>) batalionai po 150 asmenų</a:t>
            </a:r>
            <a:endParaRPr lang="lt-LT" sz="2400" b="0" strike="noStrike" spc="-1">
              <a:latin typeface="Arial"/>
            </a:endParaRPr>
          </a:p>
          <a:p>
            <a:pPr marL="432000" indent="-32076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1944 m. gruodį valsčiuose sukurtos stribų kuopos po 30-40 asmenų.</a:t>
            </a:r>
            <a:endParaRPr lang="lt-LT" sz="2400" b="0" strike="noStrike" spc="-1">
              <a:latin typeface="Arial"/>
            </a:endParaRPr>
          </a:p>
          <a:p>
            <a:pPr marL="432000" indent="-32076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Rumšiškių stribas Pranas Tuškevičius-Račiukas (tris metus buvo stribas ir ryšininkas, su partizanų žinia; išaiškinus kankintas ir nuteistas 25 m. lagerio)</a:t>
            </a:r>
            <a:endParaRPr lang="lt-LT" sz="2400" b="0" strike="noStrike" spc="-1">
              <a:latin typeface="Arial"/>
            </a:endParaRPr>
          </a:p>
          <a:p>
            <a:pPr>
              <a:lnSpc>
                <a:spcPct val="100000"/>
              </a:lnSpc>
              <a:spcBef>
                <a:spcPts val="1417"/>
              </a:spcBef>
            </a:pPr>
            <a:endParaRPr lang="lt-LT" sz="2400" b="0" strike="noStrike" spc="-1">
              <a:latin typeface="Arial"/>
            </a:endParaRPr>
          </a:p>
          <a:p>
            <a:pPr>
              <a:lnSpc>
                <a:spcPct val="100000"/>
              </a:lnSpc>
              <a:spcBef>
                <a:spcPts val="1417"/>
              </a:spcBef>
            </a:pPr>
            <a:endParaRPr lang="lt-LT" sz="2400" b="0" strike="noStrike" spc="-1">
              <a:latin typeface="Arial"/>
            </a:endParaRPr>
          </a:p>
        </p:txBody>
      </p:sp>
      <p:sp>
        <p:nvSpPr>
          <p:cNvPr id="471" name="CustomShape 3"/>
          <p:cNvSpPr/>
          <p:nvPr/>
        </p:nvSpPr>
        <p:spPr>
          <a:xfrm>
            <a:off x="6096600" y="5870520"/>
            <a:ext cx="5349240" cy="576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Ramygalos ir Balninkų stribai. </a:t>
            </a:r>
            <a:r>
              <a:rPr lang="lt-LT" sz="1600" b="0" i="1" strike="noStrike" spc="-1">
                <a:solidFill>
                  <a:srgbClr val="000000"/>
                </a:solidFill>
                <a:latin typeface="Times New Roman"/>
                <a:ea typeface="DejaVu Sans"/>
              </a:rPr>
              <a:t>Romo Kauniečio Laisvės kovų archyvas</a:t>
            </a:r>
            <a:endParaRPr lang="lt-LT" sz="1600" b="0" strike="noStrike" spc="-1">
              <a:latin typeface="Arial"/>
            </a:endParaRPr>
          </a:p>
        </p:txBody>
      </p:sp>
      <p:pic>
        <p:nvPicPr>
          <p:cNvPr id="472" name="Picture 33">
            <a:hlinkClick r:id="rId2" tooltip="Paspausk"/>
          </p:cNvPr>
          <p:cNvPicPr/>
          <p:nvPr/>
        </p:nvPicPr>
        <p:blipFill>
          <a:blip r:embed="rId3" cstate="print"/>
          <a:stretch/>
        </p:blipFill>
        <p:spPr>
          <a:xfrm>
            <a:off x="557640" y="5733256"/>
            <a:ext cx="1001856" cy="960584"/>
          </a:xfrm>
          <a:prstGeom prst="rect">
            <a:avLst/>
          </a:prstGeom>
          <a:ln>
            <a:noFill/>
          </a:ln>
        </p:spPr>
      </p:pic>
      <p:pic>
        <p:nvPicPr>
          <p:cNvPr id="473" name="Picture 473"/>
          <p:cNvPicPr/>
          <p:nvPr/>
        </p:nvPicPr>
        <p:blipFill>
          <a:blip r:embed="rId4" cstate="print"/>
          <a:stretch/>
        </p:blipFill>
        <p:spPr>
          <a:xfrm>
            <a:off x="6192000" y="2160000"/>
            <a:ext cx="5193360" cy="3599280"/>
          </a:xfrm>
          <a:prstGeom prst="rect">
            <a:avLst/>
          </a:prstGeom>
          <a:ln>
            <a:noFill/>
          </a:ln>
        </p:spPr>
      </p:pic>
      <p:sp>
        <p:nvSpPr>
          <p:cNvPr id="7" name="TextBox 6"/>
          <p:cNvSpPr txBox="1"/>
          <p:nvPr/>
        </p:nvSpPr>
        <p:spPr>
          <a:xfrm>
            <a:off x="1559496" y="6309320"/>
            <a:ext cx="962237" cy="307777"/>
          </a:xfrm>
          <a:prstGeom prst="rect">
            <a:avLst/>
          </a:prstGeom>
          <a:noFill/>
        </p:spPr>
        <p:txBody>
          <a:bodyPr wrap="square" rtlCol="0">
            <a:spAutoFit/>
          </a:bodyPr>
          <a:lstStyle/>
          <a:p>
            <a:r>
              <a:rPr lang="lt-LT" sz="1400" dirty="0" smtClean="0">
                <a:latin typeface="Times New Roman" pitchFamily="18" charset="0"/>
                <a:cs typeface="Times New Roman" pitchFamily="18" charset="0"/>
              </a:rPr>
              <a:t>paspausk</a:t>
            </a:r>
            <a:endParaRPr lang="lt-LT" sz="1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CustomShape 1"/>
          <p:cNvSpPr/>
          <p:nvPr/>
        </p:nvSpPr>
        <p:spPr>
          <a:xfrm>
            <a:off x="576000" y="44820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Kostas Kubilinskas, agentas </a:t>
            </a:r>
            <a:r>
              <a:rPr lang="lt-LT" sz="3200" b="0" i="1" strike="noStrike" spc="-1">
                <a:solidFill>
                  <a:srgbClr val="000000"/>
                </a:solidFill>
                <a:latin typeface="Times New Roman"/>
                <a:ea typeface="DejaVu Sans"/>
              </a:rPr>
              <a:t>Varnas</a:t>
            </a:r>
            <a:endParaRPr lang="lt-LT" sz="3200" b="0" strike="noStrike" spc="-1">
              <a:latin typeface="Arial"/>
            </a:endParaRPr>
          </a:p>
        </p:txBody>
      </p:sp>
      <p:sp>
        <p:nvSpPr>
          <p:cNvPr id="475" name="CustomShape 2"/>
          <p:cNvSpPr/>
          <p:nvPr/>
        </p:nvSpPr>
        <p:spPr>
          <a:xfrm>
            <a:off x="817920" y="1690200"/>
            <a:ext cx="5148720" cy="1304640"/>
          </a:xfrm>
          <a:prstGeom prst="rect">
            <a:avLst/>
          </a:prstGeom>
          <a:noFill/>
          <a:ln>
            <a:noFill/>
          </a:ln>
        </p:spPr>
        <p:style>
          <a:lnRef idx="0">
            <a:scrgbClr r="0" g="0" b="0"/>
          </a:lnRef>
          <a:fillRef idx="0">
            <a:scrgbClr r="0" g="0" b="0"/>
          </a:fillRef>
          <a:effectRef idx="0">
            <a:scrgbClr r="0" g="0" b="0"/>
          </a:effectRef>
          <a:fontRef idx="minor"/>
        </p:style>
      </p:sp>
      <p:pic>
        <p:nvPicPr>
          <p:cNvPr id="476" name="Google Shape;448;p14"/>
          <p:cNvPicPr/>
          <p:nvPr/>
        </p:nvPicPr>
        <p:blipFill>
          <a:blip r:embed="rId2" cstate="print"/>
          <a:srcRect l="3240" t="2254" r="6018" b="4716"/>
          <a:stretch/>
        </p:blipFill>
        <p:spPr>
          <a:xfrm>
            <a:off x="7080840" y="432000"/>
            <a:ext cx="4340880" cy="5973840"/>
          </a:xfrm>
          <a:prstGeom prst="rect">
            <a:avLst/>
          </a:prstGeom>
          <a:ln>
            <a:noFill/>
          </a:ln>
        </p:spPr>
      </p:pic>
      <p:sp>
        <p:nvSpPr>
          <p:cNvPr id="477" name="CustomShape 3"/>
          <p:cNvSpPr/>
          <p:nvPr/>
        </p:nvSpPr>
        <p:spPr>
          <a:xfrm>
            <a:off x="576000" y="1296000"/>
            <a:ext cx="6189840" cy="4053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2000" b="0" strike="noStrike" spc="-1">
                <a:solidFill>
                  <a:srgbClr val="000000"/>
                </a:solidFill>
                <a:latin typeface="Times New Roman"/>
                <a:ea typeface="DejaVu Sans"/>
              </a:rPr>
              <a:t>Iš. L. Baliukevičiaus-Dzūko dienoraščio:</a:t>
            </a:r>
            <a:endParaRPr lang="lt-LT" sz="2000" b="0" strike="noStrike" spc="-1">
              <a:latin typeface="Arial"/>
            </a:endParaRPr>
          </a:p>
          <a:p>
            <a:pPr>
              <a:lnSpc>
                <a:spcPct val="100000"/>
              </a:lnSpc>
            </a:pPr>
            <a:r>
              <a:rPr lang="lt-LT" sz="2000" b="0" strike="noStrike" spc="-1">
                <a:solidFill>
                  <a:srgbClr val="000000"/>
                </a:solidFill>
                <a:latin typeface="Times New Roman"/>
                <a:ea typeface="DejaVu Sans"/>
              </a:rPr>
              <a:t>„... Garbiniuotasis poetas (Kapsas) neapsisprendžia likti pas mus. Jis galvoja ir galvoja, bet prieina prie to paties punkto - pas mus jokiu būdu nelikti. Kiekvienam brangus savas kailis. Retas iš mūsų intelektualų gali pasiryžti už tėvynės laisvės idėją mirti.</a:t>
            </a:r>
            <a:endParaRPr lang="lt-LT" sz="2000" b="0" strike="noStrike" spc="-1">
              <a:latin typeface="Arial"/>
            </a:endParaRPr>
          </a:p>
          <a:p>
            <a:pPr>
              <a:lnSpc>
                <a:spcPct val="100000"/>
              </a:lnSpc>
            </a:pPr>
            <a:r>
              <a:rPr lang="lt-LT" sz="2000" b="0" strike="noStrike" spc="-1">
                <a:solidFill>
                  <a:srgbClr val="000000"/>
                </a:solidFill>
                <a:latin typeface="Arial"/>
                <a:ea typeface="DejaVu Sans"/>
              </a:rPr>
              <a:t>&lt;...&gt;</a:t>
            </a:r>
            <a:endParaRPr lang="lt-LT" sz="2000" b="0" strike="noStrike" spc="-1">
              <a:latin typeface="Arial"/>
            </a:endParaRPr>
          </a:p>
          <a:p>
            <a:pPr>
              <a:lnSpc>
                <a:spcPct val="100000"/>
              </a:lnSpc>
            </a:pPr>
            <a:r>
              <a:rPr lang="lt-LT" sz="2000" b="0" strike="noStrike" spc="-1">
                <a:solidFill>
                  <a:srgbClr val="000000"/>
                </a:solidFill>
                <a:latin typeface="Times New Roman"/>
                <a:ea typeface="DejaVu Sans"/>
              </a:rPr>
              <a:t>Aš netikiu. Tokios niekšybės, tokio velniško išdavimo dar</a:t>
            </a:r>
            <a:endParaRPr lang="lt-LT" sz="2000" b="0" strike="noStrike" spc="-1">
              <a:latin typeface="Arial"/>
            </a:endParaRPr>
          </a:p>
          <a:p>
            <a:pPr>
              <a:lnSpc>
                <a:spcPct val="100000"/>
              </a:lnSpc>
            </a:pPr>
            <a:r>
              <a:rPr lang="lt-LT" sz="2000" b="0" strike="noStrike" spc="-1">
                <a:solidFill>
                  <a:srgbClr val="000000"/>
                </a:solidFill>
                <a:latin typeface="Times New Roman"/>
                <a:ea typeface="DejaVu Sans"/>
              </a:rPr>
              <a:t>nebuvo partizanų istorijoje. Judas šiuo atveju būtų toli pralenktas. Juk Kapsas taip nuoširdžiai rašė „Raudonąjį rojų“. Kam reikėjo rašyti, jeigu tada taip pat galėjo</a:t>
            </a:r>
            <a:endParaRPr lang="lt-LT" sz="2000" b="0" strike="noStrike" spc="-1">
              <a:latin typeface="Arial"/>
            </a:endParaRPr>
          </a:p>
          <a:p>
            <a:pPr>
              <a:lnSpc>
                <a:spcPct val="100000"/>
              </a:lnSpc>
            </a:pPr>
            <a:r>
              <a:rPr lang="lt-LT" sz="2000" b="0" strike="noStrike" spc="-1">
                <a:solidFill>
                  <a:srgbClr val="000000"/>
                </a:solidFill>
                <a:latin typeface="Times New Roman"/>
                <a:ea typeface="DejaVu Sans"/>
              </a:rPr>
              <a:t>išduoti? Mintys, narpliojimai, svarstymai mane vėl apima. Kuo gi reikėtų pasitikėti, jeigu tokie žmonės išduoda?“</a:t>
            </a:r>
            <a:endParaRPr lang="lt-LT" sz="2000" b="0" strike="noStrike" spc="-1">
              <a:latin typeface="Arial"/>
            </a:endParaRPr>
          </a:p>
        </p:txBody>
      </p:sp>
      <p:pic>
        <p:nvPicPr>
          <p:cNvPr id="478" name="Picture 33">
            <a:hlinkClick r:id="rId3" tooltip="Paspausk"/>
          </p:cNvPr>
          <p:cNvPicPr/>
          <p:nvPr/>
        </p:nvPicPr>
        <p:blipFill>
          <a:blip r:embed="rId4" cstate="print"/>
          <a:stretch/>
        </p:blipFill>
        <p:spPr>
          <a:xfrm>
            <a:off x="576000" y="5661248"/>
            <a:ext cx="1055504" cy="960592"/>
          </a:xfrm>
          <a:prstGeom prst="rect">
            <a:avLst/>
          </a:prstGeom>
          <a:ln>
            <a:noFill/>
          </a:ln>
        </p:spPr>
      </p:pic>
      <p:sp>
        <p:nvSpPr>
          <p:cNvPr id="7" name="TextBox 6"/>
          <p:cNvSpPr txBox="1"/>
          <p:nvPr/>
        </p:nvSpPr>
        <p:spPr>
          <a:xfrm>
            <a:off x="1631504" y="6237312"/>
            <a:ext cx="962237" cy="307777"/>
          </a:xfrm>
          <a:prstGeom prst="rect">
            <a:avLst/>
          </a:prstGeom>
          <a:noFill/>
        </p:spPr>
        <p:txBody>
          <a:bodyPr wrap="square" rtlCol="0">
            <a:spAutoFit/>
          </a:bodyPr>
          <a:lstStyle/>
          <a:p>
            <a:r>
              <a:rPr lang="lt-LT" sz="1400" dirty="0" smtClean="0">
                <a:latin typeface="Times New Roman" pitchFamily="18" charset="0"/>
                <a:cs typeface="Times New Roman" pitchFamily="18" charset="0"/>
              </a:rPr>
              <a:t>paspausk</a:t>
            </a:r>
            <a:endParaRPr lang="lt-LT" sz="1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CustomShape 1"/>
          <p:cNvSpPr/>
          <p:nvPr/>
        </p:nvSpPr>
        <p:spPr>
          <a:xfrm>
            <a:off x="897480" y="273600"/>
            <a:ext cx="10969920" cy="1142280"/>
          </a:xfrm>
          <a:prstGeom prst="rect">
            <a:avLst/>
          </a:prstGeom>
          <a:noFill/>
          <a:ln>
            <a:noFill/>
          </a:ln>
        </p:spPr>
        <p:style>
          <a:lnRef idx="0">
            <a:scrgbClr r="0" g="0" b="0"/>
          </a:lnRef>
          <a:fillRef idx="0">
            <a:scrgbClr r="0" g="0" b="0"/>
          </a:fillRef>
          <a:effectRef idx="0">
            <a:scrgbClr r="0" g="0" b="0"/>
          </a:effectRef>
          <a:fontRef idx="minor"/>
        </p:style>
      </p:sp>
      <p:pic>
        <p:nvPicPr>
          <p:cNvPr id="480" name="Google Shape;427;p11"/>
          <p:cNvPicPr/>
          <p:nvPr/>
        </p:nvPicPr>
        <p:blipFill>
          <a:blip r:embed="rId2" cstate="print"/>
          <a:stretch/>
        </p:blipFill>
        <p:spPr>
          <a:xfrm>
            <a:off x="5087880" y="1196640"/>
            <a:ext cx="6341400" cy="4208760"/>
          </a:xfrm>
          <a:prstGeom prst="rect">
            <a:avLst/>
          </a:prstGeom>
          <a:ln>
            <a:noFill/>
          </a:ln>
        </p:spPr>
      </p:pic>
      <p:sp>
        <p:nvSpPr>
          <p:cNvPr id="481" name="CustomShape 2"/>
          <p:cNvSpPr/>
          <p:nvPr/>
        </p:nvSpPr>
        <p:spPr>
          <a:xfrm>
            <a:off x="5004000" y="5434200"/>
            <a:ext cx="6405840" cy="576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Times New Roman"/>
              </a:rPr>
              <a:t>Partizanės Monikos Alūzaitės nuotrauka iš baudžiamosios bylos. </a:t>
            </a:r>
            <a:endParaRPr lang="lt-LT" sz="1600" b="0" strike="noStrike" spc="-1">
              <a:latin typeface="Arial"/>
            </a:endParaRPr>
          </a:p>
          <a:p>
            <a:pPr>
              <a:lnSpc>
                <a:spcPct val="100000"/>
              </a:lnSpc>
            </a:pPr>
            <a:r>
              <a:rPr lang="lt-LT" sz="1600" b="0" i="1" strike="noStrike" spc="-1">
                <a:solidFill>
                  <a:srgbClr val="000000"/>
                </a:solidFill>
                <a:latin typeface="Times New Roman"/>
                <a:ea typeface="Times New Roman"/>
              </a:rPr>
              <a:t>Lietuvos ypatingasis archyvas</a:t>
            </a:r>
            <a:endParaRPr lang="lt-LT" sz="1600" b="0" strike="noStrike" spc="-1">
              <a:latin typeface="Arial"/>
            </a:endParaRPr>
          </a:p>
        </p:txBody>
      </p:sp>
      <p:sp>
        <p:nvSpPr>
          <p:cNvPr id="482" name="CustomShape 3"/>
          <p:cNvSpPr/>
          <p:nvPr/>
        </p:nvSpPr>
        <p:spPr>
          <a:xfrm>
            <a:off x="324000" y="5904000"/>
            <a:ext cx="4462920" cy="576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Arial"/>
              </a:rPr>
              <a:t>     Ryšininkės Rožės Jankevičiūtės baudžiamosios </a:t>
            </a:r>
            <a:endParaRPr lang="lt-LT" sz="1600" b="0" strike="noStrike" spc="-1">
              <a:latin typeface="Arial"/>
            </a:endParaRPr>
          </a:p>
          <a:p>
            <a:pPr>
              <a:lnSpc>
                <a:spcPct val="100000"/>
              </a:lnSpc>
            </a:pPr>
            <a:r>
              <a:rPr lang="lt-LT" sz="1600" b="0" strike="noStrike" spc="-1">
                <a:solidFill>
                  <a:srgbClr val="000000"/>
                </a:solidFill>
                <a:latin typeface="Times New Roman"/>
                <a:ea typeface="Arial"/>
              </a:rPr>
              <a:t>     bylos priešlapis.</a:t>
            </a:r>
            <a:r>
              <a:rPr lang="lt-LT" sz="1600" b="0" i="1" strike="noStrike" spc="-1">
                <a:solidFill>
                  <a:srgbClr val="000000"/>
                </a:solidFill>
                <a:latin typeface="Times New Roman"/>
                <a:ea typeface="Arial"/>
              </a:rPr>
              <a:t> Lietuvos ypatingasis archyvas</a:t>
            </a:r>
            <a:endParaRPr lang="lt-LT" sz="1600" b="0" strike="noStrike" spc="-1">
              <a:latin typeface="Arial"/>
            </a:endParaRPr>
          </a:p>
        </p:txBody>
      </p:sp>
      <p:sp>
        <p:nvSpPr>
          <p:cNvPr id="483" name="CustomShape 4"/>
          <p:cNvSpPr/>
          <p:nvPr/>
        </p:nvSpPr>
        <p:spPr>
          <a:xfrm>
            <a:off x="645480" y="432000"/>
            <a:ext cx="9181440" cy="577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3200" b="0" strike="noStrike" spc="-1">
                <a:solidFill>
                  <a:srgbClr val="000000"/>
                </a:solidFill>
                <a:latin typeface="Times New Roman"/>
                <a:ea typeface="DejaVu Sans"/>
              </a:rPr>
              <a:t>Laisvės kovotojų likimai (žūtys, areštai/tardymai)</a:t>
            </a:r>
            <a:endParaRPr lang="lt-LT" sz="3200" b="0" strike="noStrike" spc="-1">
              <a:latin typeface="Arial"/>
            </a:endParaRPr>
          </a:p>
        </p:txBody>
      </p:sp>
      <p:pic>
        <p:nvPicPr>
          <p:cNvPr id="484" name="Picture 484"/>
          <p:cNvPicPr/>
          <p:nvPr/>
        </p:nvPicPr>
        <p:blipFill>
          <a:blip r:embed="rId3" cstate="print"/>
          <a:stretch/>
        </p:blipFill>
        <p:spPr>
          <a:xfrm>
            <a:off x="642960" y="1188000"/>
            <a:ext cx="4107960" cy="467892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84"/>
                                        </p:tgtEl>
                                        <p:attrNameLst>
                                          <p:attrName>style.visibility</p:attrName>
                                        </p:attrNameLst>
                                      </p:cBhvr>
                                      <p:to>
                                        <p:strVal val="visible"/>
                                      </p:to>
                                    </p:set>
                                    <p:animEffect transition="in" filter="blinds(horizontal)">
                                      <p:cBhvr additive="repl">
                                        <p:cTn id="7" dur="1000"/>
                                        <p:tgtEl>
                                          <p:spTgt spid="484"/>
                                        </p:tgtEl>
                                      </p:cBhvr>
                                    </p:animEffect>
                                  </p:childTnLst>
                                </p:cTn>
                              </p:par>
                              <p:par>
                                <p:cTn id="8" presetID="3" presetClass="entr" presetSubtype="10" fill="hold" nodeType="withEffect">
                                  <p:stCondLst>
                                    <p:cond delay="0"/>
                                  </p:stCondLst>
                                  <p:childTnLst>
                                    <p:set>
                                      <p:cBhvr>
                                        <p:cTn id="9" dur="1" fill="hold">
                                          <p:stCondLst>
                                            <p:cond delay="0"/>
                                          </p:stCondLst>
                                        </p:cTn>
                                        <p:tgtEl>
                                          <p:spTgt spid="482"/>
                                        </p:tgtEl>
                                        <p:attrNameLst>
                                          <p:attrName>style.visibility</p:attrName>
                                        </p:attrNameLst>
                                      </p:cBhvr>
                                      <p:to>
                                        <p:strVal val="visible"/>
                                      </p:to>
                                    </p:set>
                                    <p:animEffect transition="in" filter="blinds(horizontal)">
                                      <p:cBhvr additive="repl">
                                        <p:cTn id="10" dur="1000"/>
                                        <p:tgtEl>
                                          <p:spTgt spid="48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80"/>
                                        </p:tgtEl>
                                        <p:attrNameLst>
                                          <p:attrName>style.visibility</p:attrName>
                                        </p:attrNameLst>
                                      </p:cBhvr>
                                      <p:to>
                                        <p:strVal val="visible"/>
                                      </p:to>
                                    </p:set>
                                    <p:animEffect transition="in" filter="blinds(horizontal)">
                                      <p:cBhvr additive="repl">
                                        <p:cTn id="15" dur="1000"/>
                                        <p:tgtEl>
                                          <p:spTgt spid="480"/>
                                        </p:tgtEl>
                                      </p:cBhvr>
                                    </p:animEffect>
                                  </p:childTnLst>
                                </p:cTn>
                              </p:par>
                              <p:par>
                                <p:cTn id="16" presetID="3" presetClass="entr" presetSubtype="10" fill="hold" nodeType="withEffect">
                                  <p:stCondLst>
                                    <p:cond delay="0"/>
                                  </p:stCondLst>
                                  <p:childTnLst>
                                    <p:set>
                                      <p:cBhvr>
                                        <p:cTn id="17" dur="1" fill="hold">
                                          <p:stCondLst>
                                            <p:cond delay="0"/>
                                          </p:stCondLst>
                                        </p:cTn>
                                        <p:tgtEl>
                                          <p:spTgt spid="481"/>
                                        </p:tgtEl>
                                        <p:attrNameLst>
                                          <p:attrName>style.visibility</p:attrName>
                                        </p:attrNameLst>
                                      </p:cBhvr>
                                      <p:to>
                                        <p:strVal val="visible"/>
                                      </p:to>
                                    </p:set>
                                    <p:animEffect transition="in" filter="blinds(horizontal)">
                                      <p:cBhvr additive="repl">
                                        <p:cTn id="18" dur="1000"/>
                                        <p:tgtEl>
                                          <p:spTgt spid="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CustomShape 1"/>
          <p:cNvSpPr/>
          <p:nvPr/>
        </p:nvSpPr>
        <p:spPr>
          <a:xfrm>
            <a:off x="789480" y="60228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Įkalinimas lageryje (GULAG sistema) ir tremtis</a:t>
            </a:r>
            <a:endParaRPr lang="lt-LT" sz="3200" b="0" strike="noStrike" spc="-1">
              <a:latin typeface="Arial"/>
            </a:endParaRPr>
          </a:p>
        </p:txBody>
      </p:sp>
      <p:pic>
        <p:nvPicPr>
          <p:cNvPr id="486" name="Picture 486"/>
          <p:cNvPicPr/>
          <p:nvPr/>
        </p:nvPicPr>
        <p:blipFill>
          <a:blip r:embed="rId2" cstate="print"/>
          <a:stretch/>
        </p:blipFill>
        <p:spPr>
          <a:xfrm>
            <a:off x="799560" y="1355040"/>
            <a:ext cx="5030280" cy="3815280"/>
          </a:xfrm>
          <a:prstGeom prst="rect">
            <a:avLst/>
          </a:prstGeom>
          <a:ln>
            <a:noFill/>
          </a:ln>
        </p:spPr>
      </p:pic>
      <p:pic>
        <p:nvPicPr>
          <p:cNvPr id="487" name="Picture 487"/>
          <p:cNvPicPr/>
          <p:nvPr/>
        </p:nvPicPr>
        <p:blipFill>
          <a:blip r:embed="rId3" cstate="print"/>
          <a:stretch/>
        </p:blipFill>
        <p:spPr>
          <a:xfrm>
            <a:off x="6165000" y="1377720"/>
            <a:ext cx="5136840" cy="3675240"/>
          </a:xfrm>
          <a:prstGeom prst="rect">
            <a:avLst/>
          </a:prstGeom>
          <a:ln>
            <a:noFill/>
          </a:ln>
        </p:spPr>
      </p:pic>
      <p:sp>
        <p:nvSpPr>
          <p:cNvPr id="488" name="CustomShape 2"/>
          <p:cNvSpPr/>
          <p:nvPr/>
        </p:nvSpPr>
        <p:spPr>
          <a:xfrm>
            <a:off x="720000" y="5040000"/>
            <a:ext cx="5325840" cy="10630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Lietuviai politkaliniai valgo Kūčių vakarienę Aktaso lageryje. </a:t>
            </a:r>
            <a:endParaRPr lang="lt-LT" sz="1600" b="0" strike="noStrike" spc="-1">
              <a:latin typeface="Arial"/>
            </a:endParaRPr>
          </a:p>
          <a:p>
            <a:pPr>
              <a:lnSpc>
                <a:spcPct val="100000"/>
              </a:lnSpc>
            </a:pPr>
            <a:r>
              <a:rPr lang="lt-LT" sz="1600" b="0" i="1" strike="noStrike" spc="-1">
                <a:solidFill>
                  <a:srgbClr val="000000"/>
                </a:solidFill>
                <a:latin typeface="Times New Roman"/>
                <a:ea typeface="DejaVu Sans"/>
              </a:rPr>
              <a:t>A. Baranausko ir A. Vienuolio-Žukausko memorialinis muziejus </a:t>
            </a:r>
            <a:endParaRPr lang="lt-LT" sz="1600" b="0" strike="noStrike" spc="-1">
              <a:latin typeface="Arial"/>
            </a:endParaRPr>
          </a:p>
          <a:p>
            <a:pPr>
              <a:lnSpc>
                <a:spcPct val="100000"/>
              </a:lnSpc>
            </a:pPr>
            <a:endParaRPr lang="lt-LT" sz="1600" b="0" strike="noStrike" spc="-1">
              <a:latin typeface="Arial"/>
            </a:endParaRPr>
          </a:p>
        </p:txBody>
      </p:sp>
      <p:sp>
        <p:nvSpPr>
          <p:cNvPr id="489" name="CustomShape 3"/>
          <p:cNvSpPr/>
          <p:nvPr/>
        </p:nvSpPr>
        <p:spPr>
          <a:xfrm>
            <a:off x="6102720" y="5026680"/>
            <a:ext cx="5199120" cy="106308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Lietuviai tremtiniai verda arbatą iš sniego. Nižneudinsko rajonas, Irkutsko sritis, Rusija. </a:t>
            </a:r>
            <a:endParaRPr lang="lt-LT" sz="1600" b="0" strike="noStrike" spc="-1">
              <a:latin typeface="Arial"/>
            </a:endParaRPr>
          </a:p>
          <a:p>
            <a:pPr>
              <a:lnSpc>
                <a:spcPct val="100000"/>
              </a:lnSpc>
            </a:pPr>
            <a:r>
              <a:rPr lang="lt-LT" sz="1600" b="0" i="1" strike="noStrike" spc="-1">
                <a:solidFill>
                  <a:srgbClr val="000000"/>
                </a:solidFill>
                <a:latin typeface="Times New Roman"/>
                <a:ea typeface="DejaVu Sans"/>
              </a:rPr>
              <a:t>Kelmės krašto muziejus </a:t>
            </a:r>
            <a:endParaRPr lang="lt-LT" sz="1600" b="0" strike="noStrike" spc="-1">
              <a:latin typeface="Arial"/>
            </a:endParaRPr>
          </a:p>
          <a:p>
            <a:pPr>
              <a:lnSpc>
                <a:spcPct val="100000"/>
              </a:lnSpc>
            </a:pPr>
            <a:endParaRPr lang="lt-LT" sz="16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6"/>
                                        </p:tgtEl>
                                        <p:attrNameLst>
                                          <p:attrName>style.visibility</p:attrName>
                                        </p:attrNameLst>
                                      </p:cBhvr>
                                      <p:to>
                                        <p:strVal val="visible"/>
                                      </p:to>
                                    </p:set>
                                    <p:animEffect transition="in" filter="blinds(horizontal)">
                                      <p:cBhvr additive="repl">
                                        <p:cTn id="7" dur="1000"/>
                                        <p:tgtEl>
                                          <p:spTgt spid="486"/>
                                        </p:tgtEl>
                                      </p:cBhvr>
                                    </p:animEffect>
                                  </p:childTnLst>
                                </p:cTn>
                              </p:par>
                              <p:par>
                                <p:cTn id="8" presetID="3" presetClass="entr" presetSubtype="10" fill="hold" nodeType="withEffect">
                                  <p:stCondLst>
                                    <p:cond delay="0"/>
                                  </p:stCondLst>
                                  <p:childTnLst>
                                    <p:set>
                                      <p:cBhvr>
                                        <p:cTn id="9" dur="1" fill="hold">
                                          <p:stCondLst>
                                            <p:cond delay="0"/>
                                          </p:stCondLst>
                                        </p:cTn>
                                        <p:tgtEl>
                                          <p:spTgt spid="488"/>
                                        </p:tgtEl>
                                        <p:attrNameLst>
                                          <p:attrName>style.visibility</p:attrName>
                                        </p:attrNameLst>
                                      </p:cBhvr>
                                      <p:to>
                                        <p:strVal val="visible"/>
                                      </p:to>
                                    </p:set>
                                    <p:animEffect transition="in" filter="blinds(horizontal)">
                                      <p:cBhvr additive="repl">
                                        <p:cTn id="10" dur="1000"/>
                                        <p:tgtEl>
                                          <p:spTgt spid="48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87"/>
                                        </p:tgtEl>
                                        <p:attrNameLst>
                                          <p:attrName>style.visibility</p:attrName>
                                        </p:attrNameLst>
                                      </p:cBhvr>
                                      <p:to>
                                        <p:strVal val="visible"/>
                                      </p:to>
                                    </p:set>
                                    <p:animEffect transition="in" filter="blinds(horizontal)">
                                      <p:cBhvr additive="repl">
                                        <p:cTn id="15" dur="1000"/>
                                        <p:tgtEl>
                                          <p:spTgt spid="487"/>
                                        </p:tgtEl>
                                      </p:cBhvr>
                                    </p:animEffect>
                                  </p:childTnLst>
                                </p:cTn>
                              </p:par>
                              <p:par>
                                <p:cTn id="16" presetID="3" presetClass="entr" presetSubtype="10" fill="hold" nodeType="withEffect">
                                  <p:stCondLst>
                                    <p:cond delay="0"/>
                                  </p:stCondLst>
                                  <p:childTnLst>
                                    <p:set>
                                      <p:cBhvr>
                                        <p:cTn id="17" dur="1" fill="hold">
                                          <p:stCondLst>
                                            <p:cond delay="0"/>
                                          </p:stCondLst>
                                        </p:cTn>
                                        <p:tgtEl>
                                          <p:spTgt spid="489"/>
                                        </p:tgtEl>
                                        <p:attrNameLst>
                                          <p:attrName>style.visibility</p:attrName>
                                        </p:attrNameLst>
                                      </p:cBhvr>
                                      <p:to>
                                        <p:strVal val="visible"/>
                                      </p:to>
                                    </p:set>
                                    <p:animEffect transition="in" filter="blinds(horizontal)">
                                      <p:cBhvr additive="repl">
                                        <p:cTn id="18" dur="1000"/>
                                        <p:tgtEl>
                                          <p:spTgt spid="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 name="Picture 373"/>
          <p:cNvPicPr/>
          <p:nvPr/>
        </p:nvPicPr>
        <p:blipFill>
          <a:blip r:embed="rId2" cstate="print"/>
          <a:srcRect l="28485" t="30684" r="33797" b="12308"/>
          <a:stretch/>
        </p:blipFill>
        <p:spPr>
          <a:xfrm>
            <a:off x="1224000" y="504000"/>
            <a:ext cx="6845760" cy="5808240"/>
          </a:xfrm>
          <a:prstGeom prst="rect">
            <a:avLst/>
          </a:prstGeom>
          <a:ln w="36000">
            <a:solidFill>
              <a:srgbClr val="000000"/>
            </a:solidFill>
            <a:round/>
          </a:ln>
        </p:spPr>
      </p:pic>
      <p:pic>
        <p:nvPicPr>
          <p:cNvPr id="374" name="Picture 374"/>
          <p:cNvPicPr/>
          <p:nvPr/>
        </p:nvPicPr>
        <p:blipFill>
          <a:blip r:embed="rId3" cstate="print"/>
          <a:srcRect l="65536" t="24700" r="17235" b="37559"/>
          <a:stretch/>
        </p:blipFill>
        <p:spPr>
          <a:xfrm>
            <a:off x="8184960" y="2520000"/>
            <a:ext cx="3092400" cy="3796200"/>
          </a:xfrm>
          <a:prstGeom prst="rect">
            <a:avLst/>
          </a:prstGeom>
          <a:ln w="36000">
            <a:solidFill>
              <a:srgbClr val="000000"/>
            </a:solidFill>
            <a:round/>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CustomShape 1"/>
          <p:cNvSpPr/>
          <p:nvPr/>
        </p:nvSpPr>
        <p:spPr>
          <a:xfrm>
            <a:off x="720000" y="574200"/>
            <a:ext cx="10969920" cy="974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1" strike="noStrike" spc="-1">
                <a:solidFill>
                  <a:srgbClr val="000000"/>
                </a:solidFill>
                <a:latin typeface="Times New Roman"/>
                <a:ea typeface="Arial"/>
              </a:rPr>
              <a:t>Istorijos politika</a:t>
            </a:r>
            <a:r>
              <a:rPr lang="lt-LT" sz="3200" b="0" strike="noStrike" spc="-1">
                <a:solidFill>
                  <a:srgbClr val="000000"/>
                </a:solidFill>
                <a:latin typeface="Times New Roman"/>
                <a:ea typeface="Arial"/>
              </a:rPr>
              <a:t> ir </a:t>
            </a:r>
            <a:endParaRPr lang="lt-LT" sz="3200" b="0" strike="noStrike" spc="-1">
              <a:latin typeface="Arial"/>
            </a:endParaRPr>
          </a:p>
          <a:p>
            <a:pPr>
              <a:lnSpc>
                <a:spcPct val="100000"/>
              </a:lnSpc>
            </a:pPr>
            <a:r>
              <a:rPr lang="lt-LT" sz="3200" b="0" strike="noStrike" spc="-1">
                <a:solidFill>
                  <a:srgbClr val="000000"/>
                </a:solidFill>
                <a:latin typeface="Times New Roman"/>
                <a:ea typeface="Arial"/>
              </a:rPr>
              <a:t>atminties karai </a:t>
            </a:r>
            <a:endParaRPr lang="lt-LT" sz="3200" b="0" strike="noStrike" spc="-1">
              <a:latin typeface="Arial"/>
            </a:endParaRPr>
          </a:p>
        </p:txBody>
      </p:sp>
      <p:sp>
        <p:nvSpPr>
          <p:cNvPr id="491" name="CustomShape 2"/>
          <p:cNvSpPr/>
          <p:nvPr/>
        </p:nvSpPr>
        <p:spPr>
          <a:xfrm>
            <a:off x="686160" y="3672000"/>
            <a:ext cx="10903680" cy="29498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2500" lnSpcReduction="20000"/>
          </a:bodyPr>
          <a:lstStyle/>
          <a:p>
            <a:pPr marL="432000" indent="-321480">
              <a:lnSpc>
                <a:spcPct val="100000"/>
              </a:lnSpc>
              <a:buClr>
                <a:srgbClr val="000000"/>
              </a:buClr>
              <a:buSzPct val="45000"/>
              <a:buFont typeface="Wingdings" charset="2"/>
              <a:buChar char=""/>
            </a:pPr>
            <a:r>
              <a:rPr lang="lt-LT" sz="2400" b="0" strike="noStrike" spc="-1">
                <a:solidFill>
                  <a:srgbClr val="000000"/>
                </a:solidFill>
                <a:latin typeface="Times New Roman"/>
                <a:ea typeface="DejaVu Sans"/>
              </a:rPr>
              <a:t>„J.Žemaitis nevykdė prezidento pareigų. Jis jas būtų vykdęs, jeigu būtų atkurta Lietuvos valstybė. Žemaitis vadovavo tai valstybės daliai, kuri kovojo už jos nepriklausomybę. Būtų teisinga pavadinti jį kovojusios Lietuvos vadovu. Paskutinis sakinys apie prezidento pareigas iškraipo realią situaciją“, - aiškino D.Kuodytė.</a:t>
            </a:r>
            <a:endParaRPr lang="lt-LT" sz="2400" b="0" strike="noStrike" spc="-1">
              <a:latin typeface="Arial"/>
            </a:endParaRPr>
          </a:p>
          <a:p>
            <a:pPr>
              <a:lnSpc>
                <a:spcPct val="100000"/>
              </a:lnSpc>
            </a:pPr>
            <a:endParaRPr lang="lt-LT" sz="2400" b="0" strike="noStrike" spc="-1">
              <a:latin typeface="Arial"/>
            </a:endParaRPr>
          </a:p>
          <a:p>
            <a:pPr marL="432000" indent="-321480">
              <a:lnSpc>
                <a:spcPct val="100000"/>
              </a:lnSpc>
              <a:buClr>
                <a:srgbClr val="000000"/>
              </a:buClr>
              <a:buSzPct val="45000"/>
              <a:buFont typeface="Wingdings" charset="2"/>
              <a:buChar char=""/>
            </a:pPr>
            <a:r>
              <a:rPr lang="lt-LT" sz="2400" b="0" strike="noStrike" spc="-1">
                <a:solidFill>
                  <a:srgbClr val="000000"/>
                </a:solidFill>
                <a:latin typeface="Times New Roman"/>
                <a:ea typeface="DejaVu Sans"/>
              </a:rPr>
              <a:t>„Dalis Seimo narių priekaištavo, kad deklaracijai galima rasti nemažai pastabų, tačiau nedrįso neigti jos reikalingumo. Buvo klausiama, kokias teisines pasekmes dokumentas sukels, priekaištaujama, kad vadovaujamasi emocijomis (Vytenis Povilas Andriukaitis), kad nematoma visumos, kad dokumentas prieštarauja logikai (Egidijus Klumbys), kad pernelyg skubama (Česlovas Juršėnas) ir bandoma perrašyti Lietuvos istoriją (Algirdas Sysas)“.</a:t>
            </a:r>
            <a:endParaRPr lang="lt-LT" sz="2400" b="0" strike="noStrike" spc="-1">
              <a:latin typeface="Arial"/>
            </a:endParaRPr>
          </a:p>
          <a:p>
            <a:pPr>
              <a:lnSpc>
                <a:spcPct val="100000"/>
              </a:lnSpc>
              <a:spcBef>
                <a:spcPts val="1417"/>
              </a:spcBef>
            </a:pPr>
            <a:endParaRPr lang="lt-LT" sz="2400" b="0" strike="noStrike" spc="-1">
              <a:latin typeface="Arial"/>
            </a:endParaRPr>
          </a:p>
        </p:txBody>
      </p:sp>
      <p:pic>
        <p:nvPicPr>
          <p:cNvPr id="492" name="Picture 492"/>
          <p:cNvPicPr/>
          <p:nvPr/>
        </p:nvPicPr>
        <p:blipFill>
          <a:blip r:embed="rId2" cstate="print"/>
          <a:srcRect l="4322" t="45689" r="29827" b="13711"/>
          <a:stretch/>
        </p:blipFill>
        <p:spPr>
          <a:xfrm>
            <a:off x="4032000" y="709200"/>
            <a:ext cx="7377840" cy="255564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
                                        </p:tgtEl>
                                        <p:attrNameLst>
                                          <p:attrName>style.visibility</p:attrName>
                                        </p:attrNameLst>
                                      </p:cBhvr>
                                      <p:to>
                                        <p:strVal val="visible"/>
                                      </p:to>
                                    </p:set>
                                    <p:animEffect transition="in" filter="blinds(horizontal)">
                                      <p:cBhvr additive="repl">
                                        <p:cTn id="7" dur="1000"/>
                                        <p:tgtEl>
                                          <p:spTgt spid="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CustomShape 1"/>
          <p:cNvSpPr/>
          <p:nvPr/>
        </p:nvSpPr>
        <p:spPr>
          <a:xfrm>
            <a:off x="597960" y="1194120"/>
            <a:ext cx="10488960" cy="305280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pPr>
            <a:endParaRPr lang="lt-LT" sz="1800" b="0" strike="noStrike" spc="-1">
              <a:latin typeface="Arial"/>
            </a:endParaRPr>
          </a:p>
          <a:p>
            <a:pPr>
              <a:lnSpc>
                <a:spcPct val="100000"/>
              </a:lnSpc>
            </a:pPr>
            <a:endParaRPr lang="lt-LT" sz="1800" b="0" strike="noStrike" spc="-1">
              <a:latin typeface="Arial"/>
            </a:endParaRPr>
          </a:p>
          <a:p>
            <a:pPr marL="432000" indent="-321480">
              <a:lnSpc>
                <a:spcPct val="100000"/>
              </a:lnSpc>
              <a:buClr>
                <a:srgbClr val="000000"/>
              </a:buClr>
              <a:buSzPct val="45000"/>
              <a:buFont typeface="Wingdings" charset="2"/>
              <a:buChar char=""/>
            </a:pPr>
            <a:r>
              <a:rPr lang="lt-LT" sz="1800" b="0" strike="noStrike" spc="-1">
                <a:solidFill>
                  <a:srgbClr val="000000"/>
                </a:solidFill>
                <a:latin typeface="Times New Roman"/>
                <a:ea typeface="Arial"/>
              </a:rPr>
              <a:t>Spalio mėn. Lietuvos informacinėje erdvėje iš viso buvo identifikuoti 259 atvejai, turėję neigiamos informacinės veiklos bruožų. Lyginant su ankstesniu periodu, bendras atvejų skaičius šį mėnesį padidėjo ir reikšmingai viršijo įprastą neigiamos informacinės veiklos vidurkį. Identifikuoti atvejai atitiko plataus masto informacinėms kampanijoms būdingus požymius.</a:t>
            </a:r>
            <a:endParaRPr lang="lt-LT" sz="1800" b="0" strike="noStrike" spc="-1">
              <a:latin typeface="Arial"/>
            </a:endParaRPr>
          </a:p>
          <a:p>
            <a:pPr marL="432000" indent="-321480">
              <a:lnSpc>
                <a:spcPct val="100000"/>
              </a:lnSpc>
              <a:buClr>
                <a:srgbClr val="000000"/>
              </a:buClr>
              <a:buSzPct val="45000"/>
              <a:buFont typeface="Wingdings" charset="2"/>
              <a:buChar char=""/>
            </a:pPr>
            <a:r>
              <a:rPr lang="lt-LT" sz="1800" b="0" strike="noStrike" spc="-1">
                <a:solidFill>
                  <a:srgbClr val="000000"/>
                </a:solidFill>
                <a:latin typeface="Times New Roman"/>
                <a:ea typeface="Arial"/>
              </a:rPr>
              <a:t>Pvz. Rusijos internetinių naujienų portalas  Eadaily.com, turintis apie 4 mln. unikalių  mėnesio vartotojų, 2018 m. spalio 12 d. (2018 m.) publikavo straipsnį su antrašte:  „Lietuvos kariuomenės vadas [gen. ltn. Jonas Vytautas Žukas]: mūsų kariuomenė – teroristų  ir banditų tradicijų paveldėtoja.“ </a:t>
            </a:r>
            <a:endParaRPr lang="lt-LT" sz="1800" b="0" strike="noStrike" spc="-1">
              <a:latin typeface="Arial"/>
            </a:endParaRPr>
          </a:p>
          <a:p>
            <a:pPr>
              <a:lnSpc>
                <a:spcPct val="100000"/>
              </a:lnSpc>
            </a:pPr>
            <a:endParaRPr lang="lt-LT" sz="1800" b="0" strike="noStrike" spc="-1">
              <a:latin typeface="Arial"/>
            </a:endParaRPr>
          </a:p>
        </p:txBody>
      </p:sp>
      <p:pic>
        <p:nvPicPr>
          <p:cNvPr id="494" name="Picture 494"/>
          <p:cNvPicPr/>
          <p:nvPr/>
        </p:nvPicPr>
        <p:blipFill>
          <a:blip r:embed="rId2" cstate="print"/>
          <a:stretch/>
        </p:blipFill>
        <p:spPr>
          <a:xfrm>
            <a:off x="6290280" y="3998520"/>
            <a:ext cx="4796640" cy="2696400"/>
          </a:xfrm>
          <a:prstGeom prst="rect">
            <a:avLst/>
          </a:prstGeom>
          <a:ln>
            <a:noFill/>
          </a:ln>
        </p:spPr>
      </p:pic>
      <p:sp>
        <p:nvSpPr>
          <p:cNvPr id="495" name="CustomShape 2"/>
          <p:cNvSpPr/>
          <p:nvPr/>
        </p:nvSpPr>
        <p:spPr>
          <a:xfrm>
            <a:off x="4119840" y="6401880"/>
            <a:ext cx="4686480" cy="64656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pPr>
            <a:r>
              <a:rPr lang="lt-LT" sz="1600" b="0" strike="noStrike" spc="-1">
                <a:solidFill>
                  <a:srgbClr val="000000"/>
                </a:solidFill>
                <a:latin typeface="Times New Roman"/>
                <a:ea typeface="Arial"/>
              </a:rPr>
              <a:t>Gretos Skaraitienės nuotr.</a:t>
            </a:r>
            <a:endParaRPr lang="lt-LT" sz="1600" b="0" strike="noStrike" spc="-1">
              <a:latin typeface="Arial"/>
            </a:endParaRPr>
          </a:p>
        </p:txBody>
      </p:sp>
      <p:sp>
        <p:nvSpPr>
          <p:cNvPr id="496" name="CustomShape 3"/>
          <p:cNvSpPr/>
          <p:nvPr/>
        </p:nvSpPr>
        <p:spPr>
          <a:xfrm>
            <a:off x="979920" y="43200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Arial"/>
              </a:rPr>
              <a:t>Istorijos politika ir </a:t>
            </a:r>
            <a:r>
              <a:rPr lang="lt-LT" sz="3200" b="1" strike="noStrike" spc="-1">
                <a:solidFill>
                  <a:srgbClr val="000000"/>
                </a:solidFill>
                <a:latin typeface="Times New Roman"/>
                <a:ea typeface="Arial"/>
              </a:rPr>
              <a:t>atminties karai </a:t>
            </a:r>
            <a:endParaRPr lang="lt-LT" sz="3200" b="0" strike="noStrike" spc="-1">
              <a:latin typeface="Arial"/>
            </a:endParaRPr>
          </a:p>
        </p:txBody>
      </p:sp>
      <p:sp>
        <p:nvSpPr>
          <p:cNvPr id="497" name="CustomShape 4"/>
          <p:cNvSpPr/>
          <p:nvPr/>
        </p:nvSpPr>
        <p:spPr>
          <a:xfrm>
            <a:off x="936000" y="1044000"/>
            <a:ext cx="9502920" cy="638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800" b="0" strike="noStrike" spc="-1">
                <a:solidFill>
                  <a:srgbClr val="000000"/>
                </a:solidFill>
                <a:latin typeface="Times New Roman"/>
                <a:ea typeface="Arial"/>
              </a:rPr>
              <a:t>LK Strateginės komunikacijos departamento 2018 m. spalio mėn. informacinės aplinkos situacijos apžvalgos duomenys apie puolimą prieš Pokario rezistencijos dalyvius</a:t>
            </a:r>
            <a:endParaRPr lang="lt-LT"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3"/>
                                        </p:tgtEl>
                                        <p:attrNameLst>
                                          <p:attrName>style.visibility</p:attrName>
                                        </p:attrNameLst>
                                      </p:cBhvr>
                                      <p:to>
                                        <p:strVal val="visible"/>
                                      </p:to>
                                    </p:set>
                                    <p:animEffect transition="in" filter="blinds(horizontal)">
                                      <p:cBhvr additive="repl">
                                        <p:cTn id="7" dur="1000"/>
                                        <p:tgtEl>
                                          <p:spTgt spid="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CustomShape 1"/>
          <p:cNvSpPr/>
          <p:nvPr/>
        </p:nvSpPr>
        <p:spPr>
          <a:xfrm>
            <a:off x="1123920" y="50400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Kaip galime laimėti atminties karus?</a:t>
            </a:r>
            <a:endParaRPr lang="lt-LT" sz="3200" b="0" strike="noStrike" spc="-1">
              <a:latin typeface="Arial"/>
            </a:endParaRPr>
          </a:p>
        </p:txBody>
      </p:sp>
      <p:sp>
        <p:nvSpPr>
          <p:cNvPr id="499" name="CustomShape 2"/>
          <p:cNvSpPr/>
          <p:nvPr/>
        </p:nvSpPr>
        <p:spPr>
          <a:xfrm>
            <a:off x="744480" y="1581840"/>
            <a:ext cx="10553400" cy="363600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Nebijoti sunkių temų ir apie jas kalbėti;</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Skirti padidintą dėmesį svarbiausioms istorinėms temoms. Tai turėtų būti pamatas ant kurio statoma mūsų tapatybė ir kuriamas vertybinis pagrindas;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DejaVu Sans"/>
              </a:rPr>
              <a:t>Ugdyti jaunimo kritinį mąstymą, gebėjimą atskirti propagandą ir rasti jai pagrįstų argumentų. </a:t>
            </a:r>
            <a:endParaRPr lang="lt-LT" sz="2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99">
                                            <p:txEl>
                                              <p:pRg st="0" end="0"/>
                                            </p:txEl>
                                          </p:spTgt>
                                        </p:tgtEl>
                                        <p:attrNameLst>
                                          <p:attrName>style.visibility</p:attrName>
                                        </p:attrNameLst>
                                      </p:cBhvr>
                                      <p:to>
                                        <p:strVal val="visible"/>
                                      </p:to>
                                    </p:set>
                                    <p:animEffect transition="in" filter="blinds(horizontal)">
                                      <p:cBhvr additive="repl">
                                        <p:cTn id="7" dur="1000"/>
                                        <p:tgtEl>
                                          <p:spTgt spid="49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99">
                                            <p:txEl>
                                              <p:pRg st="1" end="1"/>
                                            </p:txEl>
                                          </p:spTgt>
                                        </p:tgtEl>
                                        <p:attrNameLst>
                                          <p:attrName>style.visibility</p:attrName>
                                        </p:attrNameLst>
                                      </p:cBhvr>
                                      <p:to>
                                        <p:strVal val="visible"/>
                                      </p:to>
                                    </p:set>
                                    <p:animEffect transition="in" filter="blinds(horizontal)">
                                      <p:cBhvr additive="repl">
                                        <p:cTn id="11" dur="1000"/>
                                        <p:tgtEl>
                                          <p:spTgt spid="499">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99">
                                            <p:txEl>
                                              <p:pRg st="2" end="2"/>
                                            </p:txEl>
                                          </p:spTgt>
                                        </p:tgtEl>
                                        <p:attrNameLst>
                                          <p:attrName>style.visibility</p:attrName>
                                        </p:attrNameLst>
                                      </p:cBhvr>
                                      <p:to>
                                        <p:strVal val="visible"/>
                                      </p:to>
                                    </p:set>
                                    <p:animEffect transition="in" filter="blinds(horizontal)">
                                      <p:cBhvr additive="repl">
                                        <p:cTn id="15" dur="1000"/>
                                        <p:tgtEl>
                                          <p:spTgt spid="4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CustomShape 1"/>
          <p:cNvSpPr/>
          <p:nvPr/>
        </p:nvSpPr>
        <p:spPr>
          <a:xfrm>
            <a:off x="479520" y="1340280"/>
            <a:ext cx="11230200" cy="450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ts val="1599"/>
              </a:lnSpc>
              <a:spcBef>
                <a:spcPts val="1001"/>
              </a:spcBef>
            </a:pPr>
            <a:r>
              <a:rPr lang="lt-LT" sz="1500" b="0" strike="noStrike" spc="-1">
                <a:solidFill>
                  <a:srgbClr val="4E7EFF"/>
                </a:solidFill>
                <a:latin typeface="Space Mono Regular"/>
                <a:ea typeface="DejaVu Sans"/>
              </a:rPr>
              <a:t> PROJEKTO „AŠ RINKAUSI GINTI“ ORGANIZATORIUS:</a:t>
            </a:r>
            <a:endParaRPr lang="lt-LT" sz="1500" b="0" strike="noStrike" spc="-1">
              <a:latin typeface="Arial"/>
            </a:endParaRPr>
          </a:p>
        </p:txBody>
      </p:sp>
      <p:sp>
        <p:nvSpPr>
          <p:cNvPr id="501" name="CustomShape 2"/>
          <p:cNvSpPr/>
          <p:nvPr/>
        </p:nvSpPr>
        <p:spPr>
          <a:xfrm>
            <a:off x="479520" y="3406680"/>
            <a:ext cx="11230200" cy="450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ts val="1599"/>
              </a:lnSpc>
              <a:spcBef>
                <a:spcPts val="1001"/>
              </a:spcBef>
            </a:pPr>
            <a:r>
              <a:rPr lang="lt-LT" sz="1500" b="0" strike="noStrike" spc="-1">
                <a:solidFill>
                  <a:srgbClr val="4E7EFF"/>
                </a:solidFill>
                <a:latin typeface="Space Mono Regular"/>
                <a:ea typeface="DejaVu Sans"/>
              </a:rPr>
              <a:t> PROJEKTĄ „AŠ RINKAUSI GINTI“ FINANSUOJA: </a:t>
            </a:r>
            <a:endParaRPr lang="lt-LT" sz="1500" b="0" strike="noStrike" spc="-1">
              <a:latin typeface="Arial"/>
            </a:endParaRPr>
          </a:p>
        </p:txBody>
      </p:sp>
      <p:pic>
        <p:nvPicPr>
          <p:cNvPr id="502" name="Picture Placeholder 23"/>
          <p:cNvPicPr/>
          <p:nvPr/>
        </p:nvPicPr>
        <p:blipFill>
          <a:blip r:embed="rId2" cstate="print"/>
          <a:srcRect l="258" r="258"/>
          <a:stretch/>
        </p:blipFill>
        <p:spPr>
          <a:xfrm>
            <a:off x="5473800" y="1924560"/>
            <a:ext cx="1205280" cy="1203480"/>
          </a:xfrm>
          <a:prstGeom prst="rect">
            <a:avLst/>
          </a:prstGeom>
          <a:ln>
            <a:noFill/>
          </a:ln>
        </p:spPr>
      </p:pic>
      <p:pic>
        <p:nvPicPr>
          <p:cNvPr id="503" name="Picture Placeholder 27"/>
          <p:cNvPicPr/>
          <p:nvPr/>
        </p:nvPicPr>
        <p:blipFill>
          <a:blip r:embed="rId3" cstate="print"/>
          <a:srcRect l="-8773" t="-10501" r="-6817" b="-13419"/>
          <a:stretch/>
        </p:blipFill>
        <p:spPr>
          <a:xfrm>
            <a:off x="5491800" y="3800160"/>
            <a:ext cx="1205280" cy="1203480"/>
          </a:xfrm>
          <a:prstGeom prst="rect">
            <a:avLst/>
          </a:prstGeom>
          <a:ln>
            <a:noFill/>
          </a:ln>
        </p:spPr>
      </p:pic>
      <p:pic>
        <p:nvPicPr>
          <p:cNvPr id="504" name="Picture Placeholder 29"/>
          <p:cNvPicPr/>
          <p:nvPr/>
        </p:nvPicPr>
        <p:blipFill>
          <a:blip r:embed="rId4" cstate="print"/>
          <a:srcRect t="8269" b="-24488"/>
          <a:stretch/>
        </p:blipFill>
        <p:spPr>
          <a:xfrm>
            <a:off x="7007760" y="4027320"/>
            <a:ext cx="1607760" cy="1123560"/>
          </a:xfrm>
          <a:prstGeom prst="rect">
            <a:avLst/>
          </a:prstGeom>
          <a:ln>
            <a:noFill/>
          </a:ln>
        </p:spPr>
      </p:pic>
      <p:pic>
        <p:nvPicPr>
          <p:cNvPr id="505" name="Picture Placeholder 31"/>
          <p:cNvPicPr/>
          <p:nvPr/>
        </p:nvPicPr>
        <p:blipFill>
          <a:blip r:embed="rId5" cstate="print"/>
          <a:srcRect t="-12212" b="-8653"/>
          <a:stretch/>
        </p:blipFill>
        <p:spPr>
          <a:xfrm>
            <a:off x="3683160" y="4122360"/>
            <a:ext cx="1428480" cy="865440"/>
          </a:xfrm>
          <a:prstGeom prst="rect">
            <a:avLst/>
          </a:prstGeom>
          <a:ln>
            <a:noFill/>
          </a:ln>
        </p:spPr>
      </p:pic>
      <p:grpSp>
        <p:nvGrpSpPr>
          <p:cNvPr id="506" name="Group 3"/>
          <p:cNvGrpSpPr/>
          <p:nvPr/>
        </p:nvGrpSpPr>
        <p:grpSpPr>
          <a:xfrm>
            <a:off x="3973320" y="5864760"/>
            <a:ext cx="4242600" cy="505080"/>
            <a:chOff x="3973320" y="5864760"/>
            <a:chExt cx="4242600" cy="505080"/>
          </a:xfrm>
        </p:grpSpPr>
        <p:sp>
          <p:nvSpPr>
            <p:cNvPr id="507" name="Line 4"/>
            <p:cNvSpPr/>
            <p:nvPr/>
          </p:nvSpPr>
          <p:spPr>
            <a:xfrm>
              <a:off x="4190400" y="6118200"/>
              <a:ext cx="3831480" cy="0"/>
            </a:xfrm>
            <a:prstGeom prst="line">
              <a:avLst/>
            </a:prstGeom>
            <a:ln w="12600">
              <a:solidFill>
                <a:schemeClr val="bg1"/>
              </a:solidFill>
            </a:ln>
          </p:spPr>
          <p:style>
            <a:lnRef idx="1">
              <a:schemeClr val="accent1"/>
            </a:lnRef>
            <a:fillRef idx="0">
              <a:schemeClr val="accent1"/>
            </a:fillRef>
            <a:effectRef idx="0">
              <a:schemeClr val="accent1"/>
            </a:effectRef>
            <a:fontRef idx="minor"/>
          </p:style>
        </p:sp>
        <p:pic>
          <p:nvPicPr>
            <p:cNvPr id="508" name="Picture 9"/>
            <p:cNvPicPr/>
            <p:nvPr/>
          </p:nvPicPr>
          <p:blipFill>
            <a:blip r:embed="rId6" cstate="print"/>
            <a:stretch/>
          </p:blipFill>
          <p:spPr>
            <a:xfrm>
              <a:off x="6807960" y="5864760"/>
              <a:ext cx="505080" cy="505080"/>
            </a:xfrm>
            <a:prstGeom prst="rect">
              <a:avLst/>
            </a:prstGeom>
            <a:ln>
              <a:noFill/>
            </a:ln>
          </p:spPr>
        </p:pic>
        <p:sp>
          <p:nvSpPr>
            <p:cNvPr id="509" name="CustomShape 5"/>
            <p:cNvSpPr/>
            <p:nvPr/>
          </p:nvSpPr>
          <p:spPr>
            <a:xfrm>
              <a:off x="7824960" y="5922000"/>
              <a:ext cx="390960" cy="39096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p:style>
        </p:sp>
        <p:sp>
          <p:nvSpPr>
            <p:cNvPr id="510" name="CustomShape 6"/>
            <p:cNvSpPr/>
            <p:nvPr/>
          </p:nvSpPr>
          <p:spPr>
            <a:xfrm>
              <a:off x="3973320" y="5922000"/>
              <a:ext cx="390960" cy="39096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p:style>
        </p:sp>
      </p:grpSp>
      <p:pic>
        <p:nvPicPr>
          <p:cNvPr id="511" name="Picture 33"/>
          <p:cNvPicPr/>
          <p:nvPr/>
        </p:nvPicPr>
        <p:blipFill>
          <a:blip r:embed="rId7" cstate="print"/>
          <a:stretch/>
        </p:blipFill>
        <p:spPr>
          <a:xfrm>
            <a:off x="1222560" y="853560"/>
            <a:ext cx="1633680" cy="1633680"/>
          </a:xfrm>
          <a:prstGeom prst="rect">
            <a:avLst/>
          </a:prstGeom>
          <a:ln>
            <a:noFill/>
          </a:ln>
        </p:spPr>
      </p:pic>
      <p:pic>
        <p:nvPicPr>
          <p:cNvPr id="512" name="Picture 35"/>
          <p:cNvPicPr/>
          <p:nvPr/>
        </p:nvPicPr>
        <p:blipFill>
          <a:blip r:embed="rId8" cstate="print"/>
          <a:stretch/>
        </p:blipFill>
        <p:spPr>
          <a:xfrm>
            <a:off x="9249840" y="3867480"/>
            <a:ext cx="2271600" cy="1978920"/>
          </a:xfrm>
          <a:prstGeom prst="rect">
            <a:avLst/>
          </a:prstGeom>
          <a:ln>
            <a:noFill/>
          </a:ln>
        </p:spPr>
      </p:pic>
      <p:pic>
        <p:nvPicPr>
          <p:cNvPr id="513" name="Picture 37"/>
          <p:cNvPicPr/>
          <p:nvPr/>
        </p:nvPicPr>
        <p:blipFill>
          <a:blip r:embed="rId9" cstate="print"/>
          <a:stretch/>
        </p:blipFill>
        <p:spPr>
          <a:xfrm>
            <a:off x="9385920" y="3415320"/>
            <a:ext cx="1578960" cy="2688480"/>
          </a:xfrm>
          <a:prstGeom prst="rect">
            <a:avLst/>
          </a:prstGeom>
          <a:ln>
            <a:noFill/>
          </a:ln>
        </p:spPr>
      </p:pic>
      <p:pic>
        <p:nvPicPr>
          <p:cNvPr id="514" name="Picture 39"/>
          <p:cNvPicPr/>
          <p:nvPr/>
        </p:nvPicPr>
        <p:blipFill>
          <a:blip r:embed="rId10" cstate="print"/>
          <a:srcRect l="26794" r="25533"/>
          <a:stretch/>
        </p:blipFill>
        <p:spPr>
          <a:xfrm>
            <a:off x="10001880" y="3790440"/>
            <a:ext cx="1143000" cy="2400480"/>
          </a:xfrm>
          <a:prstGeom prst="rect">
            <a:avLst/>
          </a:prstGeom>
          <a:ln>
            <a:noFill/>
          </a:ln>
        </p:spPr>
      </p:pic>
      <p:sp>
        <p:nvSpPr>
          <p:cNvPr id="515" name="CustomShape 7"/>
          <p:cNvSpPr/>
          <p:nvPr/>
        </p:nvSpPr>
        <p:spPr>
          <a:xfrm>
            <a:off x="450000" y="453600"/>
            <a:ext cx="11230200" cy="450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ts val="1599"/>
              </a:lnSpc>
              <a:spcBef>
                <a:spcPts val="1001"/>
              </a:spcBef>
            </a:pPr>
            <a:r>
              <a:rPr lang="lt-LT" sz="1500" b="0" strike="noStrike" spc="-1">
                <a:solidFill>
                  <a:srgbClr val="4E7EFF"/>
                </a:solidFill>
                <a:latin typeface="Space Mono Regular"/>
                <a:ea typeface="DejaVu Sans"/>
              </a:rPr>
              <a:t>SKAIDRES PARENGĖ DR. AISTĖ PETRAUSKIENĖ</a:t>
            </a:r>
            <a:endParaRPr lang="lt-LT" sz="15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CustomShape 1"/>
          <p:cNvSpPr/>
          <p:nvPr/>
        </p:nvSpPr>
        <p:spPr>
          <a:xfrm>
            <a:off x="3472920" y="4732560"/>
            <a:ext cx="3265200" cy="117000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432000" indent="-321480">
              <a:lnSpc>
                <a:spcPct val="100000"/>
              </a:lnSpc>
              <a:buClr>
                <a:srgbClr val="000000"/>
              </a:buClr>
              <a:buSzPct val="45000"/>
              <a:buFont typeface="Wingdings" charset="2"/>
              <a:buChar char=""/>
            </a:pPr>
            <a:r>
              <a:rPr lang="lt-LT" sz="1600" b="0" strike="noStrike" spc="-1">
                <a:solidFill>
                  <a:srgbClr val="000000"/>
                </a:solidFill>
                <a:latin typeface="Times New Roman"/>
                <a:ea typeface="Arial"/>
              </a:rPr>
              <a:t>„</a:t>
            </a:r>
            <a:r>
              <a:rPr lang="lt-LT" sz="1600" b="0" strike="noStrike" spc="-1">
                <a:solidFill>
                  <a:srgbClr val="000000"/>
                </a:solidFill>
                <a:latin typeface="Times New Roman"/>
                <a:ea typeface="Microsoft YaHei"/>
              </a:rPr>
              <a:t>Laisvosios Prancūzijos</a:t>
            </a:r>
            <a:r>
              <a:rPr lang="lt-LT" sz="1600" b="0" strike="noStrike" spc="-1">
                <a:solidFill>
                  <a:srgbClr val="000000"/>
                </a:solidFill>
                <a:latin typeface="Times New Roman"/>
                <a:ea typeface="Arial"/>
              </a:rPr>
              <a:t>“ vėliava.</a:t>
            </a:r>
            <a:endParaRPr lang="lt-LT" sz="1600" b="0" strike="noStrike" spc="-1">
              <a:latin typeface="Arial"/>
            </a:endParaRPr>
          </a:p>
          <a:p>
            <a:pPr marL="432000" indent="-321480">
              <a:lnSpc>
                <a:spcPct val="100000"/>
              </a:lnSpc>
              <a:buClr>
                <a:srgbClr val="000000"/>
              </a:buClr>
              <a:buSzPct val="45000"/>
              <a:buFont typeface="Wingdings" charset="2"/>
              <a:buChar char=""/>
            </a:pPr>
            <a:r>
              <a:rPr lang="lt-LT" sz="1600" b="0" i="1" strike="noStrike" spc="-1">
                <a:solidFill>
                  <a:srgbClr val="000000"/>
                </a:solidFill>
                <a:latin typeface="Times New Roman"/>
                <a:ea typeface="Arial"/>
              </a:rPr>
              <a:t>https://lt.wikipedia.org/wiki/Laisvoji_Pranc%C5%ABzija</a:t>
            </a:r>
            <a:endParaRPr lang="lt-LT" sz="1600" b="0" strike="noStrike" spc="-1">
              <a:latin typeface="Arial"/>
            </a:endParaRPr>
          </a:p>
        </p:txBody>
      </p:sp>
      <p:sp>
        <p:nvSpPr>
          <p:cNvPr id="376" name="CustomShape 2"/>
          <p:cNvSpPr/>
          <p:nvPr/>
        </p:nvSpPr>
        <p:spPr>
          <a:xfrm>
            <a:off x="532800" y="5599080"/>
            <a:ext cx="3817080" cy="1682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pPr>
            <a:r>
              <a:rPr lang="lt-LT" sz="1600" b="0" strike="noStrike" spc="-1">
                <a:solidFill>
                  <a:srgbClr val="000000"/>
                </a:solidFill>
                <a:latin typeface="Times New Roman"/>
                <a:ea typeface="DejaVu Sans"/>
              </a:rPr>
              <a:t>Prancūzų laisvės kovotojas ir </a:t>
            </a:r>
            <a:endParaRPr lang="lt-LT" sz="1600" b="0" strike="noStrike" spc="-1">
              <a:latin typeface="Arial"/>
            </a:endParaRPr>
          </a:p>
          <a:p>
            <a:pPr>
              <a:lnSpc>
                <a:spcPct val="100000"/>
              </a:lnSpc>
            </a:pPr>
            <a:r>
              <a:rPr lang="lt-LT" sz="1600" b="0" strike="noStrike" spc="-1">
                <a:solidFill>
                  <a:srgbClr val="000000"/>
                </a:solidFill>
                <a:latin typeface="Times New Roman"/>
                <a:ea typeface="DejaVu Sans"/>
              </a:rPr>
              <a:t>amerikiečių karininkas kartu vaduoja </a:t>
            </a:r>
            <a:endParaRPr lang="lt-LT" sz="1600" b="0" strike="noStrike" spc="-1">
              <a:latin typeface="Arial"/>
            </a:endParaRPr>
          </a:p>
          <a:p>
            <a:pPr>
              <a:lnSpc>
                <a:spcPct val="100000"/>
              </a:lnSpc>
            </a:pPr>
            <a:r>
              <a:rPr lang="lt-LT" sz="1600" b="0" strike="noStrike" spc="-1">
                <a:solidFill>
                  <a:srgbClr val="000000"/>
                </a:solidFill>
                <a:latin typeface="Times New Roman"/>
                <a:ea typeface="DejaVu Sans"/>
              </a:rPr>
              <a:t>vieną iš Prancūzijos miestų. Apie 1944 m. </a:t>
            </a:r>
            <a:r>
              <a:rPr lang="lt-LT" sz="1600" b="0" i="1" strike="noStrike" spc="-1">
                <a:solidFill>
                  <a:srgbClr val="000000"/>
                </a:solidFill>
                <a:latin typeface="Times New Roman"/>
                <a:ea typeface="DejaVu Sans"/>
              </a:rPr>
              <a:t>https://commons.wikimedia.org</a:t>
            </a:r>
            <a:endParaRPr lang="lt-LT" sz="1600" b="0" strike="noStrike" spc="-1">
              <a:latin typeface="Arial"/>
            </a:endParaRPr>
          </a:p>
        </p:txBody>
      </p:sp>
      <p:pic>
        <p:nvPicPr>
          <p:cNvPr id="377" name="Picture 377"/>
          <p:cNvPicPr/>
          <p:nvPr/>
        </p:nvPicPr>
        <p:blipFill>
          <a:blip r:embed="rId2" cstate="print"/>
          <a:stretch/>
        </p:blipFill>
        <p:spPr>
          <a:xfrm>
            <a:off x="3837600" y="2637720"/>
            <a:ext cx="2900880" cy="1936800"/>
          </a:xfrm>
          <a:prstGeom prst="rect">
            <a:avLst/>
          </a:prstGeom>
          <a:ln>
            <a:noFill/>
          </a:ln>
        </p:spPr>
      </p:pic>
      <p:pic>
        <p:nvPicPr>
          <p:cNvPr id="378" name="Picture 378"/>
          <p:cNvPicPr/>
          <p:nvPr/>
        </p:nvPicPr>
        <p:blipFill>
          <a:blip r:embed="rId3" cstate="print"/>
          <a:srcRect l="16534" r="16534"/>
          <a:stretch/>
        </p:blipFill>
        <p:spPr>
          <a:xfrm>
            <a:off x="6984000" y="853200"/>
            <a:ext cx="4607280" cy="4688280"/>
          </a:xfrm>
          <a:prstGeom prst="rect">
            <a:avLst/>
          </a:prstGeom>
          <a:ln>
            <a:noFill/>
          </a:ln>
        </p:spPr>
      </p:pic>
      <p:pic>
        <p:nvPicPr>
          <p:cNvPr id="379" name="Picture 379"/>
          <p:cNvPicPr/>
          <p:nvPr/>
        </p:nvPicPr>
        <p:blipFill>
          <a:blip r:embed="rId4" cstate="print"/>
          <a:stretch/>
        </p:blipFill>
        <p:spPr>
          <a:xfrm>
            <a:off x="579600" y="2656440"/>
            <a:ext cx="3130200" cy="2877480"/>
          </a:xfrm>
          <a:prstGeom prst="rect">
            <a:avLst/>
          </a:prstGeom>
          <a:ln>
            <a:noFill/>
          </a:ln>
        </p:spPr>
      </p:pic>
      <p:sp>
        <p:nvSpPr>
          <p:cNvPr id="380" name="CustomShape 3"/>
          <p:cNvSpPr/>
          <p:nvPr/>
        </p:nvSpPr>
        <p:spPr>
          <a:xfrm>
            <a:off x="648000" y="656280"/>
            <a:ext cx="6117480" cy="1186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2400" b="0" strike="noStrike" spc="-1">
                <a:solidFill>
                  <a:srgbClr val="000000"/>
                </a:solidFill>
                <a:latin typeface="Times New Roman"/>
                <a:ea typeface="Arial"/>
              </a:rPr>
              <a:t>Prancūzijoje nacionalinė pasipriešinimo taryba suformulavo nuostatas, kurios tapo pirmosios pokario vyriausybės Programa.</a:t>
            </a:r>
            <a:endParaRPr lang="lt-LT" sz="2400" b="0" strike="noStrike" spc="-1">
              <a:latin typeface="Arial"/>
            </a:endParaRPr>
          </a:p>
        </p:txBody>
      </p:sp>
      <p:sp>
        <p:nvSpPr>
          <p:cNvPr id="381" name="CustomShape 4"/>
          <p:cNvSpPr/>
          <p:nvPr/>
        </p:nvSpPr>
        <p:spPr>
          <a:xfrm>
            <a:off x="6912000" y="5542920"/>
            <a:ext cx="4823280" cy="1063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Roboto-Light"/>
              </a:rPr>
              <a:t>Sąjungininkų paradas Paryžiuje: Š. De Golis (dešinėje) ir Didžiosios Britanijos ministras pirmininkas V. Čerčilis prie Triumfo arkos. 1944 m. lapkričio 11 d. </a:t>
            </a:r>
            <a:endParaRPr lang="lt-LT" sz="1600" b="0" strike="noStrike" spc="-1">
              <a:latin typeface="Arial"/>
            </a:endParaRPr>
          </a:p>
          <a:p>
            <a:pPr>
              <a:lnSpc>
                <a:spcPct val="100000"/>
              </a:lnSpc>
            </a:pPr>
            <a:r>
              <a:rPr lang="lt-LT" sz="1600" b="0" i="1" strike="noStrike" spc="-1">
                <a:solidFill>
                  <a:srgbClr val="000000"/>
                </a:solidFill>
                <a:latin typeface="Times New Roman"/>
                <a:ea typeface="Roboto-Light"/>
              </a:rPr>
              <a:t>https://www.vle.lt/straipsnis/charles-de-gaulle/</a:t>
            </a:r>
            <a:endParaRPr lang="lt-LT" sz="16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
                                        </p:tgtEl>
                                        <p:attrNameLst>
                                          <p:attrName>style.visibility</p:attrName>
                                        </p:attrNameLst>
                                      </p:cBhvr>
                                      <p:to>
                                        <p:strVal val="visible"/>
                                      </p:to>
                                    </p:set>
                                    <p:animEffect transition="in" filter="blinds(horizontal)">
                                      <p:cBhvr additive="repl">
                                        <p:cTn id="7" dur="1000"/>
                                        <p:tgtEl>
                                          <p:spTgt spid="378"/>
                                        </p:tgtEl>
                                      </p:cBhvr>
                                    </p:animEffect>
                                  </p:childTnLst>
                                </p:cTn>
                              </p:par>
                              <p:par>
                                <p:cTn id="8" presetID="3" presetClass="entr" presetSubtype="10" fill="hold" nodeType="withEffect">
                                  <p:stCondLst>
                                    <p:cond delay="0"/>
                                  </p:stCondLst>
                                  <p:childTnLst>
                                    <p:set>
                                      <p:cBhvr>
                                        <p:cTn id="9" dur="1" fill="hold">
                                          <p:stCondLst>
                                            <p:cond delay="0"/>
                                          </p:stCondLst>
                                        </p:cTn>
                                        <p:tgtEl>
                                          <p:spTgt spid="381"/>
                                        </p:tgtEl>
                                        <p:attrNameLst>
                                          <p:attrName>style.visibility</p:attrName>
                                        </p:attrNameLst>
                                      </p:cBhvr>
                                      <p:to>
                                        <p:strVal val="visible"/>
                                      </p:to>
                                    </p:set>
                                    <p:animEffect transition="in" filter="blinds(horizontal)">
                                      <p:cBhvr additive="repl">
                                        <p:cTn id="10" dur="1000"/>
                                        <p:tgtEl>
                                          <p:spTgt spid="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CustomShape 1"/>
          <p:cNvSpPr/>
          <p:nvPr/>
        </p:nvSpPr>
        <p:spPr>
          <a:xfrm>
            <a:off x="609480" y="302400"/>
            <a:ext cx="10969920" cy="3650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2400" b="0" strike="noStrike" spc="-1">
                <a:solidFill>
                  <a:srgbClr val="000000"/>
                </a:solidFill>
                <a:latin typeface="Times New Roman"/>
                <a:ea typeface="Microsoft YaHei"/>
              </a:rPr>
              <a:t>Lietuvos partizanų TIKSLAS - </a:t>
            </a:r>
            <a:r>
              <a:rPr lang="lt-LT" sz="2400" b="0" strike="noStrike" spc="-1">
                <a:solidFill>
                  <a:srgbClr val="000000"/>
                </a:solidFill>
                <a:latin typeface="Times New Roman"/>
                <a:ea typeface="Arial"/>
              </a:rPr>
              <a:t>„nutraukti okupaciją ir atkurti valstybingumą“</a:t>
            </a:r>
            <a:endParaRPr lang="lt-LT" sz="2400" b="0" strike="noStrike" spc="-1">
              <a:latin typeface="Arial"/>
            </a:endParaRPr>
          </a:p>
        </p:txBody>
      </p:sp>
      <p:pic>
        <p:nvPicPr>
          <p:cNvPr id="383" name="Picture 383"/>
          <p:cNvPicPr/>
          <p:nvPr/>
        </p:nvPicPr>
        <p:blipFill>
          <a:blip r:embed="rId2" cstate="print"/>
          <a:stretch/>
        </p:blipFill>
        <p:spPr>
          <a:xfrm>
            <a:off x="828000" y="1865160"/>
            <a:ext cx="6296760" cy="4108680"/>
          </a:xfrm>
          <a:prstGeom prst="rect">
            <a:avLst/>
          </a:prstGeom>
          <a:ln>
            <a:noFill/>
          </a:ln>
        </p:spPr>
      </p:pic>
      <p:sp>
        <p:nvSpPr>
          <p:cNvPr id="384" name="CustomShape 2"/>
          <p:cNvSpPr/>
          <p:nvPr/>
        </p:nvSpPr>
        <p:spPr>
          <a:xfrm>
            <a:off x="702360" y="6012000"/>
            <a:ext cx="6423480" cy="576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Algimanto apygardos partizanai. Albino Milčiuko nuotr. Šimonių apylinkės. </a:t>
            </a:r>
            <a:r>
              <a:rPr lang="lt-LT" sz="1600" b="0" i="1" strike="noStrike" spc="-1">
                <a:solidFill>
                  <a:srgbClr val="000000"/>
                </a:solidFill>
                <a:latin typeface="Times New Roman"/>
                <a:ea typeface="DejaVu Sans"/>
              </a:rPr>
              <a:t>Romo Kauniečio Laisvės kovų archyvas</a:t>
            </a:r>
            <a:endParaRPr lang="lt-LT" sz="1600" b="0" strike="noStrike" spc="-1">
              <a:latin typeface="Arial"/>
            </a:endParaRPr>
          </a:p>
        </p:txBody>
      </p:sp>
      <p:pic>
        <p:nvPicPr>
          <p:cNvPr id="385" name="Picture 385"/>
          <p:cNvPicPr/>
          <p:nvPr/>
        </p:nvPicPr>
        <p:blipFill>
          <a:blip r:embed="rId3" cstate="print"/>
          <a:stretch/>
        </p:blipFill>
        <p:spPr>
          <a:xfrm>
            <a:off x="7632000" y="1417320"/>
            <a:ext cx="3144240" cy="4591440"/>
          </a:xfrm>
          <a:prstGeom prst="rect">
            <a:avLst/>
          </a:prstGeom>
          <a:ln>
            <a:noFill/>
          </a:ln>
        </p:spPr>
      </p:pic>
      <p:sp>
        <p:nvSpPr>
          <p:cNvPr id="386" name="CustomShape 3"/>
          <p:cNvSpPr/>
          <p:nvPr/>
        </p:nvSpPr>
        <p:spPr>
          <a:xfrm>
            <a:off x="7560000" y="6010920"/>
            <a:ext cx="3381840" cy="576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000000"/>
                </a:solidFill>
                <a:latin typeface="Times New Roman"/>
                <a:ea typeface="DejaVu Sans"/>
              </a:rPr>
              <a:t>Ryšininkės Janinos Janutytės piešinys. </a:t>
            </a:r>
            <a:endParaRPr lang="lt-LT" sz="1600" b="0" strike="noStrike" spc="-1">
              <a:latin typeface="Arial"/>
            </a:endParaRPr>
          </a:p>
          <a:p>
            <a:pPr>
              <a:lnSpc>
                <a:spcPct val="100000"/>
              </a:lnSpc>
            </a:pPr>
            <a:r>
              <a:rPr lang="lt-LT" sz="1600" b="0" i="1" strike="noStrike" spc="-1">
                <a:solidFill>
                  <a:srgbClr val="000000"/>
                </a:solidFill>
                <a:latin typeface="Times New Roman"/>
                <a:ea typeface="DejaVu Sans"/>
              </a:rPr>
              <a:t>Lietuvos ypatingasis archyvas</a:t>
            </a:r>
            <a:endParaRPr lang="lt-LT" sz="1600" b="0" strike="noStrike" spc="-1">
              <a:latin typeface="Arial"/>
            </a:endParaRPr>
          </a:p>
        </p:txBody>
      </p:sp>
      <p:sp>
        <p:nvSpPr>
          <p:cNvPr id="387" name="CustomShape 4"/>
          <p:cNvSpPr/>
          <p:nvPr/>
        </p:nvSpPr>
        <p:spPr>
          <a:xfrm>
            <a:off x="540000" y="936000"/>
            <a:ext cx="9142920" cy="455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2400" b="0" strike="noStrike" spc="-1">
                <a:solidFill>
                  <a:srgbClr val="000000"/>
                </a:solidFill>
                <a:latin typeface="Times New Roman"/>
                <a:ea typeface="Arial"/>
              </a:rPr>
              <a:t>Partizanai tai apibūdino kaip „kad širdis nebūtų </a:t>
            </a:r>
            <a:r>
              <a:rPr lang="lt-LT" sz="2400" b="1" strike="noStrike" spc="-1">
                <a:solidFill>
                  <a:srgbClr val="000000"/>
                </a:solidFill>
                <a:latin typeface="Times New Roman"/>
                <a:ea typeface="Arial"/>
              </a:rPr>
              <a:t>laisvės</a:t>
            </a:r>
            <a:r>
              <a:rPr lang="lt-LT" sz="2400" b="0" strike="noStrike" spc="-1">
                <a:solidFill>
                  <a:srgbClr val="000000"/>
                </a:solidFill>
                <a:latin typeface="Times New Roman"/>
                <a:ea typeface="Arial"/>
              </a:rPr>
              <a:t> alkana“</a:t>
            </a:r>
            <a:endParaRPr lang="lt-LT" sz="2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7"/>
                                        </p:tgtEl>
                                        <p:attrNameLst>
                                          <p:attrName>style.visibility</p:attrName>
                                        </p:attrNameLst>
                                      </p:cBhvr>
                                      <p:to>
                                        <p:strVal val="visible"/>
                                      </p:to>
                                    </p:set>
                                    <p:animEffect transition="in" filter="blinds(horizontal)">
                                      <p:cBhvr additive="repl">
                                        <p:cTn id="7" dur="1000"/>
                                        <p:tgtEl>
                                          <p:spTgt spid="387"/>
                                        </p:tgtEl>
                                      </p:cBhvr>
                                    </p:animEffect>
                                  </p:childTnLst>
                                </p:cTn>
                              </p:par>
                              <p:par>
                                <p:cTn id="8" presetID="3" presetClass="entr" presetSubtype="10" fill="hold" nodeType="withEffect">
                                  <p:stCondLst>
                                    <p:cond delay="0"/>
                                  </p:stCondLst>
                                  <p:childTnLst>
                                    <p:set>
                                      <p:cBhvr>
                                        <p:cTn id="9" dur="1" fill="hold">
                                          <p:stCondLst>
                                            <p:cond delay="0"/>
                                          </p:stCondLst>
                                        </p:cTn>
                                        <p:tgtEl>
                                          <p:spTgt spid="383"/>
                                        </p:tgtEl>
                                        <p:attrNameLst>
                                          <p:attrName>style.visibility</p:attrName>
                                        </p:attrNameLst>
                                      </p:cBhvr>
                                      <p:to>
                                        <p:strVal val="visible"/>
                                      </p:to>
                                    </p:set>
                                    <p:animEffect transition="in" filter="blinds(horizontal)">
                                      <p:cBhvr additive="repl">
                                        <p:cTn id="10" dur="1000"/>
                                        <p:tgtEl>
                                          <p:spTgt spid="383"/>
                                        </p:tgtEl>
                                      </p:cBhvr>
                                    </p:animEffect>
                                  </p:childTnLst>
                                </p:cTn>
                              </p:par>
                              <p:par>
                                <p:cTn id="11" presetID="3" presetClass="entr" presetSubtype="10" fill="hold" nodeType="withEffect">
                                  <p:stCondLst>
                                    <p:cond delay="0"/>
                                  </p:stCondLst>
                                  <p:childTnLst>
                                    <p:set>
                                      <p:cBhvr>
                                        <p:cTn id="12" dur="1" fill="hold">
                                          <p:stCondLst>
                                            <p:cond delay="0"/>
                                          </p:stCondLst>
                                        </p:cTn>
                                        <p:tgtEl>
                                          <p:spTgt spid="384"/>
                                        </p:tgtEl>
                                        <p:attrNameLst>
                                          <p:attrName>style.visibility</p:attrName>
                                        </p:attrNameLst>
                                      </p:cBhvr>
                                      <p:to>
                                        <p:strVal val="visible"/>
                                      </p:to>
                                    </p:set>
                                    <p:animEffect transition="in" filter="blinds(horizontal)">
                                      <p:cBhvr additive="repl">
                                        <p:cTn id="13" dur="1000"/>
                                        <p:tgtEl>
                                          <p:spTgt spid="38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85"/>
                                        </p:tgtEl>
                                        <p:attrNameLst>
                                          <p:attrName>style.visibility</p:attrName>
                                        </p:attrNameLst>
                                      </p:cBhvr>
                                      <p:to>
                                        <p:strVal val="visible"/>
                                      </p:to>
                                    </p:set>
                                    <p:animEffect transition="in" filter="blinds(horizontal)">
                                      <p:cBhvr additive="repl">
                                        <p:cTn id="18" dur="1000"/>
                                        <p:tgtEl>
                                          <p:spTgt spid="385"/>
                                        </p:tgtEl>
                                      </p:cBhvr>
                                    </p:animEffect>
                                  </p:childTnLst>
                                </p:cTn>
                              </p:par>
                              <p:par>
                                <p:cTn id="19" presetID="3" presetClass="entr" presetSubtype="10" fill="hold" nodeType="withEffect">
                                  <p:stCondLst>
                                    <p:cond delay="0"/>
                                  </p:stCondLst>
                                  <p:childTnLst>
                                    <p:set>
                                      <p:cBhvr>
                                        <p:cTn id="20" dur="1" fill="hold">
                                          <p:stCondLst>
                                            <p:cond delay="0"/>
                                          </p:stCondLst>
                                        </p:cTn>
                                        <p:tgtEl>
                                          <p:spTgt spid="386"/>
                                        </p:tgtEl>
                                        <p:attrNameLst>
                                          <p:attrName>style.visibility</p:attrName>
                                        </p:attrNameLst>
                                      </p:cBhvr>
                                      <p:to>
                                        <p:strVal val="visible"/>
                                      </p:to>
                                    </p:set>
                                    <p:animEffect transition="in" filter="blinds(horizontal)">
                                      <p:cBhvr additive="repl">
                                        <p:cTn id="21" dur="1000"/>
                                        <p:tgtEl>
                                          <p:spTgt spid="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CustomShape 1"/>
          <p:cNvSpPr/>
          <p:nvPr/>
        </p:nvSpPr>
        <p:spPr>
          <a:xfrm>
            <a:off x="1092960" y="835920"/>
            <a:ext cx="109699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Priežastys</a:t>
            </a:r>
            <a:endParaRPr lang="lt-LT" sz="3200" b="0" strike="noStrike" spc="-1">
              <a:latin typeface="Arial"/>
            </a:endParaRPr>
          </a:p>
        </p:txBody>
      </p:sp>
      <p:sp>
        <p:nvSpPr>
          <p:cNvPr id="389" name="CustomShape 2"/>
          <p:cNvSpPr/>
          <p:nvPr/>
        </p:nvSpPr>
        <p:spPr>
          <a:xfrm>
            <a:off x="748080" y="1860840"/>
            <a:ext cx="10553400" cy="411552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Patriotizmas/patriotinis auklėjimas;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Priklausymas patriotinėms organizacijoms;</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Pirmosios sovietinės okupacijos patirtys (areštai, žudymai, nacionalizavimas, kolektyvizacija)</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Arešto ir tremties grėsmė;</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Mobilizacijos grėsmė; </a:t>
            </a:r>
            <a:endParaRPr lang="lt-LT" sz="2400" b="0" strike="noStrike" spc="-1">
              <a:latin typeface="Arial"/>
            </a:endParaRPr>
          </a:p>
          <a:p>
            <a:pPr marL="432000" indent="-321480">
              <a:lnSpc>
                <a:spcPct val="100000"/>
              </a:lnSpc>
              <a:spcBef>
                <a:spcPts val="1417"/>
              </a:spcBef>
              <a:buClr>
                <a:srgbClr val="000000"/>
              </a:buClr>
              <a:buSzPct val="45000"/>
              <a:buFont typeface="Wingdings" charset="2"/>
              <a:buChar char=""/>
            </a:pPr>
            <a:r>
              <a:rPr lang="lt-LT" sz="2400" b="0" strike="noStrike" spc="-1">
                <a:solidFill>
                  <a:srgbClr val="000000"/>
                </a:solidFill>
                <a:latin typeface="Times New Roman"/>
                <a:ea typeface="Arial"/>
              </a:rPr>
              <a:t>Patirtys vokiečių okupacijos metais (prie holokausto galėjo prisidėti apie 5 proc. būsimų partizanų).</a:t>
            </a:r>
            <a:endParaRPr lang="lt-LT" sz="2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89">
                                            <p:txEl>
                                              <p:pRg st="0" end="0"/>
                                            </p:txEl>
                                          </p:spTgt>
                                        </p:tgtEl>
                                        <p:attrNameLst>
                                          <p:attrName>style.visibility</p:attrName>
                                        </p:attrNameLst>
                                      </p:cBhvr>
                                      <p:to>
                                        <p:strVal val="visible"/>
                                      </p:to>
                                    </p:set>
                                    <p:animEffect transition="in" filter="blinds(horizontal)">
                                      <p:cBhvr additive="repl">
                                        <p:cTn id="7" dur="1000"/>
                                        <p:tgtEl>
                                          <p:spTgt spid="38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89">
                                            <p:txEl>
                                              <p:pRg st="1" end="1"/>
                                            </p:txEl>
                                          </p:spTgt>
                                        </p:tgtEl>
                                        <p:attrNameLst>
                                          <p:attrName>style.visibility</p:attrName>
                                        </p:attrNameLst>
                                      </p:cBhvr>
                                      <p:to>
                                        <p:strVal val="visible"/>
                                      </p:to>
                                    </p:set>
                                    <p:animEffect transition="in" filter="blinds(horizontal)">
                                      <p:cBhvr additive="repl">
                                        <p:cTn id="11" dur="1000"/>
                                        <p:tgtEl>
                                          <p:spTgt spid="389">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89">
                                            <p:txEl>
                                              <p:pRg st="2" end="2"/>
                                            </p:txEl>
                                          </p:spTgt>
                                        </p:tgtEl>
                                        <p:attrNameLst>
                                          <p:attrName>style.visibility</p:attrName>
                                        </p:attrNameLst>
                                      </p:cBhvr>
                                      <p:to>
                                        <p:strVal val="visible"/>
                                      </p:to>
                                    </p:set>
                                    <p:animEffect transition="in" filter="blinds(horizontal)">
                                      <p:cBhvr additive="repl">
                                        <p:cTn id="15" dur="1000"/>
                                        <p:tgtEl>
                                          <p:spTgt spid="389">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389">
                                            <p:txEl>
                                              <p:pRg st="3" end="3"/>
                                            </p:txEl>
                                          </p:spTgt>
                                        </p:tgtEl>
                                        <p:attrNameLst>
                                          <p:attrName>style.visibility</p:attrName>
                                        </p:attrNameLst>
                                      </p:cBhvr>
                                      <p:to>
                                        <p:strVal val="visible"/>
                                      </p:to>
                                    </p:set>
                                    <p:animEffect transition="in" filter="blinds(horizontal)">
                                      <p:cBhvr additive="repl">
                                        <p:cTn id="19" dur="1000"/>
                                        <p:tgtEl>
                                          <p:spTgt spid="389">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389">
                                            <p:txEl>
                                              <p:pRg st="4" end="4"/>
                                            </p:txEl>
                                          </p:spTgt>
                                        </p:tgtEl>
                                        <p:attrNameLst>
                                          <p:attrName>style.visibility</p:attrName>
                                        </p:attrNameLst>
                                      </p:cBhvr>
                                      <p:to>
                                        <p:strVal val="visible"/>
                                      </p:to>
                                    </p:set>
                                    <p:animEffect transition="in" filter="blinds(horizontal)">
                                      <p:cBhvr additive="repl">
                                        <p:cTn id="23" dur="1000"/>
                                        <p:tgtEl>
                                          <p:spTgt spid="389">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389">
                                            <p:txEl>
                                              <p:pRg st="5" end="5"/>
                                            </p:txEl>
                                          </p:spTgt>
                                        </p:tgtEl>
                                        <p:attrNameLst>
                                          <p:attrName>style.visibility</p:attrName>
                                        </p:attrNameLst>
                                      </p:cBhvr>
                                      <p:to>
                                        <p:strVal val="visible"/>
                                      </p:to>
                                    </p:set>
                                    <p:animEffect transition="in" filter="blinds(horizontal)">
                                      <p:cBhvr additive="repl">
                                        <p:cTn id="27" dur="1000"/>
                                        <p:tgtEl>
                                          <p:spTgt spid="38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CustomShape 1"/>
          <p:cNvSpPr/>
          <p:nvPr/>
        </p:nvSpPr>
        <p:spPr>
          <a:xfrm>
            <a:off x="908280" y="601560"/>
            <a:ext cx="10671120" cy="48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3200" b="0" strike="noStrike" spc="-1">
                <a:solidFill>
                  <a:srgbClr val="000000"/>
                </a:solidFill>
                <a:latin typeface="Times New Roman"/>
                <a:ea typeface="DejaVu Sans"/>
              </a:rPr>
              <a:t>Struktūriniai pokyčiai</a:t>
            </a:r>
            <a:endParaRPr lang="lt-LT" sz="3200" b="0" strike="noStrike" spc="-1">
              <a:latin typeface="Arial"/>
            </a:endParaRPr>
          </a:p>
        </p:txBody>
      </p:sp>
      <p:sp>
        <p:nvSpPr>
          <p:cNvPr id="391" name="CustomShape 2"/>
          <p:cNvSpPr/>
          <p:nvPr/>
        </p:nvSpPr>
        <p:spPr>
          <a:xfrm>
            <a:off x="604080" y="1464840"/>
            <a:ext cx="10553400" cy="596008"/>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8500"/>
          </a:bodyPr>
          <a:lstStyle/>
          <a:p>
            <a:pPr marL="432000" indent="-321480">
              <a:lnSpc>
                <a:spcPct val="100000"/>
              </a:lnSpc>
              <a:spcBef>
                <a:spcPts val="1417"/>
              </a:spcBef>
              <a:buClr>
                <a:srgbClr val="000000"/>
              </a:buClr>
              <a:buSzPct val="45000"/>
              <a:buFont typeface="Wingdings" charset="2"/>
              <a:buChar char=""/>
            </a:pPr>
            <a:r>
              <a:rPr lang="lt-LT" sz="2400" b="0" strike="noStrike" spc="-1" dirty="0">
                <a:solidFill>
                  <a:srgbClr val="000000"/>
                </a:solidFill>
                <a:latin typeface="Times New Roman"/>
                <a:ea typeface="Arial"/>
              </a:rPr>
              <a:t>Lietuvos laisvės armija (LLA</a:t>
            </a:r>
            <a:r>
              <a:rPr lang="lt-LT" sz="2400" b="0" strike="noStrike" spc="-1" dirty="0" smtClean="0">
                <a:solidFill>
                  <a:srgbClr val="000000"/>
                </a:solidFill>
                <a:latin typeface="Times New Roman"/>
                <a:ea typeface="Arial"/>
              </a:rPr>
              <a:t>)</a:t>
            </a:r>
            <a:endParaRPr lang="lt-LT" sz="2400" b="0" strike="noStrike" spc="-1" dirty="0">
              <a:latin typeface="Arial"/>
            </a:endParaRPr>
          </a:p>
        </p:txBody>
      </p:sp>
      <p:pic>
        <p:nvPicPr>
          <p:cNvPr id="392" name="Picture 392"/>
          <p:cNvPicPr/>
          <p:nvPr/>
        </p:nvPicPr>
        <p:blipFill>
          <a:blip r:embed="rId2" cstate="print"/>
          <a:stretch/>
        </p:blipFill>
        <p:spPr>
          <a:xfrm>
            <a:off x="759600" y="3070080"/>
            <a:ext cx="6594120" cy="2774160"/>
          </a:xfrm>
          <a:prstGeom prst="rect">
            <a:avLst/>
          </a:prstGeom>
          <a:ln>
            <a:noFill/>
          </a:ln>
        </p:spPr>
      </p:pic>
      <p:sp>
        <p:nvSpPr>
          <p:cNvPr id="393" name="CustomShape 3"/>
          <p:cNvSpPr/>
          <p:nvPr/>
        </p:nvSpPr>
        <p:spPr>
          <a:xfrm>
            <a:off x="747360" y="5913360"/>
            <a:ext cx="6166440" cy="576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dirty="0">
                <a:solidFill>
                  <a:srgbClr val="222222"/>
                </a:solidFill>
                <a:latin typeface="Times New Roman"/>
                <a:ea typeface="Garamond-Bold"/>
              </a:rPr>
              <a:t>LLA vanagų </a:t>
            </a:r>
            <a:r>
              <a:rPr lang="lt-LT" sz="1600" b="0" strike="noStrike" spc="-1" dirty="0" err="1">
                <a:solidFill>
                  <a:srgbClr val="222222"/>
                </a:solidFill>
                <a:latin typeface="Times New Roman"/>
                <a:ea typeface="Garamond-Bold"/>
              </a:rPr>
              <a:t>Skirpsto</a:t>
            </a:r>
            <a:r>
              <a:rPr lang="lt-LT" sz="1600" b="0" strike="noStrike" spc="-1" dirty="0">
                <a:solidFill>
                  <a:srgbClr val="222222"/>
                </a:solidFill>
                <a:latin typeface="Times New Roman"/>
                <a:ea typeface="Garamond-Bold"/>
              </a:rPr>
              <a:t> būrio vado Stasio </a:t>
            </a:r>
            <a:r>
              <a:rPr lang="lt-LT" sz="1600" b="0" strike="noStrike" spc="-1" dirty="0" err="1">
                <a:solidFill>
                  <a:srgbClr val="222222"/>
                </a:solidFill>
                <a:latin typeface="Times New Roman"/>
                <a:ea typeface="Garamond-Bold"/>
              </a:rPr>
              <a:t>Reinio-Algimanto</a:t>
            </a:r>
            <a:r>
              <a:rPr lang="lt-LT" sz="1600" b="0" strike="noStrike" spc="-1" dirty="0">
                <a:solidFill>
                  <a:srgbClr val="222222"/>
                </a:solidFill>
                <a:latin typeface="Times New Roman"/>
                <a:ea typeface="Garamond-Bold"/>
              </a:rPr>
              <a:t> raištis. </a:t>
            </a:r>
            <a:endParaRPr lang="lt-LT" sz="1600" b="0" strike="noStrike" spc="-1" dirty="0">
              <a:latin typeface="Arial"/>
            </a:endParaRPr>
          </a:p>
          <a:p>
            <a:pPr>
              <a:lnSpc>
                <a:spcPct val="100000"/>
              </a:lnSpc>
            </a:pPr>
            <a:r>
              <a:rPr lang="lt-LT" sz="1600" b="0" strike="noStrike" spc="-1" dirty="0">
                <a:solidFill>
                  <a:srgbClr val="222222"/>
                </a:solidFill>
                <a:latin typeface="Times New Roman"/>
                <a:ea typeface="Garamond-Bold"/>
              </a:rPr>
              <a:t>1945 m. </a:t>
            </a:r>
            <a:r>
              <a:rPr lang="lt-LT" sz="1600" b="0" i="1" strike="noStrike" spc="-1" dirty="0">
                <a:solidFill>
                  <a:srgbClr val="222222"/>
                </a:solidFill>
                <a:latin typeface="Times New Roman"/>
                <a:ea typeface="Garamond-Bold"/>
              </a:rPr>
              <a:t>Lietuvos ypatingasis archyvas</a:t>
            </a:r>
            <a:endParaRPr lang="lt-LT" sz="1600" b="0" strike="noStrike" spc="-1" dirty="0">
              <a:latin typeface="Arial"/>
            </a:endParaRPr>
          </a:p>
        </p:txBody>
      </p:sp>
      <p:sp>
        <p:nvSpPr>
          <p:cNvPr id="394" name="CustomShape 4"/>
          <p:cNvSpPr/>
          <p:nvPr/>
        </p:nvSpPr>
        <p:spPr>
          <a:xfrm>
            <a:off x="8367120" y="4176720"/>
            <a:ext cx="2649600" cy="81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600" b="0" strike="noStrike" spc="-1">
                <a:solidFill>
                  <a:srgbClr val="222222"/>
                </a:solidFill>
                <a:latin typeface="Times New Roman"/>
                <a:ea typeface="Garamond-Bold"/>
              </a:rPr>
              <a:t>LLKS antsiuvas, patvirtintas 1949 m. rugpjūčio 1 d. </a:t>
            </a:r>
            <a:r>
              <a:rPr lang="lt-LT" sz="1600" b="0" i="1" strike="noStrike" spc="-1">
                <a:solidFill>
                  <a:srgbClr val="222222"/>
                </a:solidFill>
                <a:latin typeface="Times New Roman"/>
                <a:ea typeface="Garamond-Bold"/>
              </a:rPr>
              <a:t>Lietuvos ypatingasis archyvas</a:t>
            </a:r>
            <a:endParaRPr lang="lt-LT" sz="1600" b="0" strike="noStrike" spc="-1">
              <a:latin typeface="Arial"/>
            </a:endParaRPr>
          </a:p>
        </p:txBody>
      </p:sp>
      <p:pic>
        <p:nvPicPr>
          <p:cNvPr id="395" name="Picture 395"/>
          <p:cNvPicPr/>
          <p:nvPr/>
        </p:nvPicPr>
        <p:blipFill>
          <a:blip r:embed="rId3" cstate="print"/>
          <a:stretch/>
        </p:blipFill>
        <p:spPr>
          <a:xfrm>
            <a:off x="8280000" y="801720"/>
            <a:ext cx="2718720" cy="3444120"/>
          </a:xfrm>
          <a:prstGeom prst="rect">
            <a:avLst/>
          </a:prstGeom>
          <a:ln>
            <a:noFill/>
          </a:ln>
        </p:spPr>
      </p:pic>
      <p:sp>
        <p:nvSpPr>
          <p:cNvPr id="8" name="CustomShape 2"/>
          <p:cNvSpPr/>
          <p:nvPr/>
        </p:nvSpPr>
        <p:spPr>
          <a:xfrm>
            <a:off x="623392" y="1916832"/>
            <a:ext cx="10553400" cy="648072"/>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8500"/>
          </a:bodyPr>
          <a:lstStyle/>
          <a:p>
            <a:pPr marL="432000" indent="-321480">
              <a:lnSpc>
                <a:spcPct val="100000"/>
              </a:lnSpc>
              <a:spcBef>
                <a:spcPts val="1417"/>
              </a:spcBef>
              <a:buClr>
                <a:srgbClr val="000000"/>
              </a:buClr>
              <a:buSzPct val="45000"/>
              <a:buFont typeface="Wingdings" charset="2"/>
              <a:buChar char=""/>
            </a:pPr>
            <a:r>
              <a:rPr lang="lt-LT" sz="2400" b="0" strike="noStrike" spc="-1" dirty="0" smtClean="0">
                <a:solidFill>
                  <a:srgbClr val="000000"/>
                </a:solidFill>
                <a:latin typeface="Times New Roman"/>
                <a:ea typeface="Arial"/>
              </a:rPr>
              <a:t>Bendras </a:t>
            </a:r>
            <a:r>
              <a:rPr lang="lt-LT" sz="2400" b="0" strike="noStrike" spc="-1" dirty="0">
                <a:solidFill>
                  <a:srgbClr val="000000"/>
                </a:solidFill>
                <a:latin typeface="Times New Roman"/>
                <a:ea typeface="Arial"/>
              </a:rPr>
              <a:t>demokratinio pasipriešinimo sąjūdis (BDPS</a:t>
            </a:r>
            <a:r>
              <a:rPr lang="lt-LT" sz="2400" b="0" strike="noStrike" spc="-1" dirty="0" smtClean="0">
                <a:solidFill>
                  <a:srgbClr val="000000"/>
                </a:solidFill>
                <a:latin typeface="Times New Roman"/>
                <a:ea typeface="Arial"/>
              </a:rPr>
              <a:t>)</a:t>
            </a:r>
            <a:endParaRPr lang="lt-LT" sz="2400" b="0" strike="noStrike" spc="-1" dirty="0">
              <a:latin typeface="Arial"/>
            </a:endParaRPr>
          </a:p>
        </p:txBody>
      </p:sp>
      <p:sp>
        <p:nvSpPr>
          <p:cNvPr id="9" name="CustomShape 2"/>
          <p:cNvSpPr/>
          <p:nvPr/>
        </p:nvSpPr>
        <p:spPr>
          <a:xfrm>
            <a:off x="623392" y="2417712"/>
            <a:ext cx="10553400" cy="5792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8500"/>
          </a:bodyPr>
          <a:lstStyle/>
          <a:p>
            <a:pPr marL="432000" indent="-321480">
              <a:lnSpc>
                <a:spcPct val="100000"/>
              </a:lnSpc>
              <a:spcBef>
                <a:spcPts val="1417"/>
              </a:spcBef>
              <a:buClr>
                <a:srgbClr val="000000"/>
              </a:buClr>
              <a:buSzPct val="45000"/>
              <a:buFont typeface="Wingdings" charset="2"/>
              <a:buChar char=""/>
            </a:pPr>
            <a:r>
              <a:rPr lang="lt-LT" sz="2400" b="0" strike="noStrike" spc="-1" dirty="0" smtClean="0">
                <a:solidFill>
                  <a:srgbClr val="000000"/>
                </a:solidFill>
                <a:latin typeface="Times New Roman"/>
                <a:ea typeface="Arial"/>
              </a:rPr>
              <a:t>Lietuvos </a:t>
            </a:r>
            <a:r>
              <a:rPr lang="lt-LT" sz="2400" b="0" strike="noStrike" spc="-1" dirty="0">
                <a:solidFill>
                  <a:srgbClr val="000000"/>
                </a:solidFill>
                <a:latin typeface="Times New Roman"/>
                <a:ea typeface="Arial"/>
              </a:rPr>
              <a:t>laisvės kovos sąjūdis (LLKS)</a:t>
            </a:r>
            <a:endParaRPr lang="lt-LT" sz="2400" b="0" strike="noStrike" spc="-1" dirty="0">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91"/>
                                        </p:tgtEl>
                                        <p:attrNameLst>
                                          <p:attrName>style.visibility</p:attrName>
                                        </p:attrNameLst>
                                      </p:cBhvr>
                                      <p:to>
                                        <p:strVal val="visible"/>
                                      </p:to>
                                    </p:set>
                                    <p:animEffect transition="in" filter="blinds(horizontal)">
                                      <p:cBhvr>
                                        <p:cTn id="7" dur="1000"/>
                                        <p:tgtEl>
                                          <p:spTgt spid="391"/>
                                        </p:tgtEl>
                                      </p:cBhvr>
                                    </p:animEffect>
                                  </p:childTnLst>
                                </p:cTn>
                              </p:par>
                              <p:par>
                                <p:cTn id="8" presetID="3" presetClass="entr" presetSubtype="10" fill="hold" nodeType="withEffect">
                                  <p:stCondLst>
                                    <p:cond delay="0"/>
                                  </p:stCondLst>
                                  <p:childTnLst>
                                    <p:set>
                                      <p:cBhvr>
                                        <p:cTn id="9" dur="1" fill="hold">
                                          <p:stCondLst>
                                            <p:cond delay="0"/>
                                          </p:stCondLst>
                                        </p:cTn>
                                        <p:tgtEl>
                                          <p:spTgt spid="392"/>
                                        </p:tgtEl>
                                        <p:attrNameLst>
                                          <p:attrName>style.visibility</p:attrName>
                                        </p:attrNameLst>
                                      </p:cBhvr>
                                      <p:to>
                                        <p:strVal val="visible"/>
                                      </p:to>
                                    </p:set>
                                    <p:animEffect transition="in" filter="blinds(horizontal)">
                                      <p:cBhvr>
                                        <p:cTn id="10" dur="1000"/>
                                        <p:tgtEl>
                                          <p:spTgt spid="39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3"/>
                                        </p:tgtEl>
                                        <p:attrNameLst>
                                          <p:attrName>style.visibility</p:attrName>
                                        </p:attrNameLst>
                                      </p:cBhvr>
                                      <p:to>
                                        <p:strVal val="visible"/>
                                      </p:to>
                                    </p:set>
                                    <p:animEffect transition="in" filter="blinds(horizontal)">
                                      <p:cBhvr>
                                        <p:cTn id="13" dur="1000"/>
                                        <p:tgtEl>
                                          <p:spTgt spid="39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1000"/>
                                        <p:tgtEl>
                                          <p:spTgt spid="9"/>
                                        </p:tgtEl>
                                      </p:cBhvr>
                                    </p:animEffect>
                                  </p:childTnLst>
                                </p:cTn>
                              </p:par>
                              <p:par>
                                <p:cTn id="24" presetID="3" presetClass="entr" presetSubtype="10" fill="hold" nodeType="withEffect">
                                  <p:stCondLst>
                                    <p:cond delay="0"/>
                                  </p:stCondLst>
                                  <p:childTnLst>
                                    <p:set>
                                      <p:cBhvr>
                                        <p:cTn id="25" dur="1" fill="hold">
                                          <p:stCondLst>
                                            <p:cond delay="0"/>
                                          </p:stCondLst>
                                        </p:cTn>
                                        <p:tgtEl>
                                          <p:spTgt spid="395"/>
                                        </p:tgtEl>
                                        <p:attrNameLst>
                                          <p:attrName>style.visibility</p:attrName>
                                        </p:attrNameLst>
                                      </p:cBhvr>
                                      <p:to>
                                        <p:strVal val="visible"/>
                                      </p:to>
                                    </p:set>
                                    <p:animEffect transition="in" filter="blinds(horizontal)">
                                      <p:cBhvr>
                                        <p:cTn id="26" dur="1000"/>
                                        <p:tgtEl>
                                          <p:spTgt spid="395"/>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94"/>
                                        </p:tgtEl>
                                        <p:attrNameLst>
                                          <p:attrName>style.visibility</p:attrName>
                                        </p:attrNameLst>
                                      </p:cBhvr>
                                      <p:to>
                                        <p:strVal val="visible"/>
                                      </p:to>
                                    </p:set>
                                    <p:animEffect transition="in" filter="blinds(horizontal)">
                                      <p:cBhvr>
                                        <p:cTn id="29" dur="10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 grpId="0"/>
      <p:bldP spid="393" grpId="0"/>
      <p:bldP spid="394"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 name="Picture 396"/>
          <p:cNvPicPr/>
          <p:nvPr/>
        </p:nvPicPr>
        <p:blipFill>
          <a:blip r:embed="rId2" cstate="print"/>
          <a:stretch/>
        </p:blipFill>
        <p:spPr>
          <a:xfrm>
            <a:off x="2690280" y="72000"/>
            <a:ext cx="6818040" cy="6693480"/>
          </a:xfrm>
          <a:prstGeom prst="rect">
            <a:avLst/>
          </a:prstGeom>
          <a:ln>
            <a:noFill/>
          </a:ln>
        </p:spPr>
      </p:pic>
      <p:sp>
        <p:nvSpPr>
          <p:cNvPr id="397" name="CustomShape 1"/>
          <p:cNvSpPr/>
          <p:nvPr/>
        </p:nvSpPr>
        <p:spPr>
          <a:xfrm>
            <a:off x="4464720" y="1728000"/>
            <a:ext cx="2876760" cy="417276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398" name="CustomShape 2"/>
          <p:cNvSpPr/>
          <p:nvPr/>
        </p:nvSpPr>
        <p:spPr>
          <a:xfrm>
            <a:off x="2808000" y="936000"/>
            <a:ext cx="1654200" cy="1292760"/>
          </a:xfrm>
          <a:prstGeom prst="rect">
            <a:avLst/>
          </a:prstGeom>
          <a:noFill/>
          <a:ln w="72000">
            <a:solidFill>
              <a:srgbClr val="FF0000"/>
            </a:solidFill>
            <a:round/>
          </a:ln>
        </p:spPr>
        <p:style>
          <a:lnRef idx="0">
            <a:scrgbClr r="0" g="0" b="0"/>
          </a:lnRef>
          <a:fillRef idx="0">
            <a:scrgbClr r="0" g="0" b="0"/>
          </a:fillRef>
          <a:effectRef idx="0">
            <a:scrgbClr r="0" g="0" b="0"/>
          </a:effectRef>
          <a:fontRef idx="minor"/>
        </p:style>
      </p:sp>
      <p:sp>
        <p:nvSpPr>
          <p:cNvPr id="399" name="CustomShape 3"/>
          <p:cNvSpPr/>
          <p:nvPr/>
        </p:nvSpPr>
        <p:spPr>
          <a:xfrm>
            <a:off x="9456120" y="6388920"/>
            <a:ext cx="1990800" cy="30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1400" b="0" strike="noStrike" spc="-1">
                <a:solidFill>
                  <a:srgbClr val="000000"/>
                </a:solidFill>
                <a:latin typeface="Times New Roman"/>
                <a:ea typeface="DejaVu Sans"/>
              </a:rPr>
              <a:t>Sud. A. Petrauskienė</a:t>
            </a:r>
            <a:endParaRPr lang="lt-LT" sz="1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8"/>
                                        </p:tgtEl>
                                        <p:attrNameLst>
                                          <p:attrName>style.visibility</p:attrName>
                                        </p:attrNameLst>
                                      </p:cBhvr>
                                      <p:to>
                                        <p:strVal val="visible"/>
                                      </p:to>
                                    </p:set>
                                    <p:animEffect transition="in" filter="blinds(horizontal)">
                                      <p:cBhvr additive="repl">
                                        <p:cTn id="7" dur="1000"/>
                                        <p:tgtEl>
                                          <p:spTgt spid="3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7"/>
                                        </p:tgtEl>
                                        <p:attrNameLst>
                                          <p:attrName>style.visibility</p:attrName>
                                        </p:attrNameLst>
                                      </p:cBhvr>
                                      <p:to>
                                        <p:strVal val="visible"/>
                                      </p:to>
                                    </p:set>
                                    <p:animEffect transition="in" filter="blinds(horizontal)">
                                      <p:cBhvr additive="repl">
                                        <p:cTn id="12" dur="1000"/>
                                        <p:tgtEl>
                                          <p:spTgt spid="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CustomShape 1"/>
          <p:cNvSpPr/>
          <p:nvPr/>
        </p:nvSpPr>
        <p:spPr>
          <a:xfrm>
            <a:off x="7537320" y="4325400"/>
            <a:ext cx="3998160" cy="1946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lt-LT" sz="1600" b="0" strike="noStrike" spc="-1">
                <a:solidFill>
                  <a:srgbClr val="000000"/>
                </a:solidFill>
                <a:latin typeface="Times New Roman"/>
                <a:ea typeface="DejaVu Sans"/>
              </a:rPr>
              <a:t>Vyčio apygardos partizanų priesaika, 1949 m. liepos 30 d.</a:t>
            </a:r>
            <a:r>
              <a:t/>
            </a:r>
            <a:br/>
            <a:r>
              <a:rPr lang="lt-LT" sz="1600" b="0" strike="noStrike" spc="-1">
                <a:solidFill>
                  <a:srgbClr val="000000"/>
                </a:solidFill>
                <a:latin typeface="Times New Roman"/>
                <a:ea typeface="DejaVu Sans"/>
              </a:rPr>
              <a:t>Per priesaiką Dievui ir bendražygiams pasižadama ištikimai tarnauti Tėvynei. Dažnai po priesaikos žodžių buvo bučiuojama vėliava, kryžius ir ginklas.</a:t>
            </a:r>
            <a:r>
              <a:t/>
            </a:r>
            <a:br/>
            <a:r>
              <a:rPr lang="lt-LT" sz="1600" b="0" i="1" strike="noStrike" spc="-1">
                <a:solidFill>
                  <a:srgbClr val="000000"/>
                </a:solidFill>
                <a:latin typeface="Times New Roman"/>
                <a:ea typeface="DejaVu Sans"/>
              </a:rPr>
              <a:t>Okupacijų ir laisvės kovų muziejus</a:t>
            </a:r>
            <a:r>
              <a:rPr lang="lt-LT" sz="1600" b="0" strike="noStrike" spc="-1">
                <a:solidFill>
                  <a:srgbClr val="000000"/>
                </a:solidFill>
                <a:latin typeface="Times New Roman"/>
                <a:ea typeface="DejaVu Sans"/>
              </a:rPr>
              <a:t> </a:t>
            </a:r>
            <a:r>
              <a:t/>
            </a:r>
            <a:br/>
            <a:endParaRPr lang="lt-LT" sz="1600" b="0" strike="noStrike" spc="-1">
              <a:latin typeface="Arial"/>
            </a:endParaRPr>
          </a:p>
        </p:txBody>
      </p:sp>
      <p:sp>
        <p:nvSpPr>
          <p:cNvPr id="401" name="CustomShape 2"/>
          <p:cNvSpPr/>
          <p:nvPr/>
        </p:nvSpPr>
        <p:spPr>
          <a:xfrm>
            <a:off x="460080" y="672840"/>
            <a:ext cx="10553400" cy="1304640"/>
          </a:xfrm>
          <a:prstGeom prst="rect">
            <a:avLst/>
          </a:prstGeom>
          <a:noFill/>
          <a:ln>
            <a:noFill/>
          </a:ln>
        </p:spPr>
        <p:style>
          <a:lnRef idx="0">
            <a:scrgbClr r="0" g="0" b="0"/>
          </a:lnRef>
          <a:fillRef idx="0">
            <a:scrgbClr r="0" g="0" b="0"/>
          </a:fillRef>
          <a:effectRef idx="0">
            <a:scrgbClr r="0" g="0" b="0"/>
          </a:effectRef>
          <a:fontRef idx="minor"/>
        </p:style>
      </p:sp>
      <p:pic>
        <p:nvPicPr>
          <p:cNvPr id="402" name="Picture 3" descr="Vaitkevičius, Petrauskienė. Partizanų valstybė 2019-33.jpg"/>
          <p:cNvPicPr/>
          <p:nvPr/>
        </p:nvPicPr>
        <p:blipFill>
          <a:blip r:embed="rId2" cstate="print"/>
          <a:stretch/>
        </p:blipFill>
        <p:spPr>
          <a:xfrm>
            <a:off x="885960" y="1461240"/>
            <a:ext cx="6477120" cy="4511520"/>
          </a:xfrm>
          <a:prstGeom prst="rect">
            <a:avLst/>
          </a:prstGeom>
          <a:ln>
            <a:noFill/>
          </a:ln>
        </p:spPr>
      </p:pic>
      <p:sp>
        <p:nvSpPr>
          <p:cNvPr id="403" name="CustomShape 3"/>
          <p:cNvSpPr/>
          <p:nvPr/>
        </p:nvSpPr>
        <p:spPr>
          <a:xfrm>
            <a:off x="864000" y="672840"/>
            <a:ext cx="9070920" cy="577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lt-LT" sz="3200" b="0" strike="noStrike" spc="-1">
                <a:solidFill>
                  <a:srgbClr val="000000"/>
                </a:solidFill>
                <a:latin typeface="Times New Roman"/>
                <a:ea typeface="DejaVu Sans"/>
              </a:rPr>
              <a:t>LK partizanas ir LK kandidatas</a:t>
            </a:r>
            <a:endParaRPr lang="lt-LT" sz="32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F3E7D6"/>
      </a:dk2>
      <a:lt2>
        <a:srgbClr val="4E7EFF"/>
      </a:lt2>
      <a:accent1>
        <a:srgbClr val="00BA6C"/>
      </a:accent1>
      <a:accent2>
        <a:srgbClr val="FF2739"/>
      </a:accent2>
      <a:accent3>
        <a:srgbClr val="FFAD02"/>
      </a:accent3>
      <a:accent4>
        <a:srgbClr val="FFFEFF"/>
      </a:accent4>
      <a:accent5>
        <a:srgbClr val="F3E7D6"/>
      </a:accent5>
      <a:accent6>
        <a:srgbClr val="4E7EFF"/>
      </a:accent6>
      <a:hlink>
        <a:srgbClr val="00BA6C"/>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949019F0B9A84F986FDA1291398CB8" ma:contentTypeVersion="18" ma:contentTypeDescription="Create a new document." ma:contentTypeScope="" ma:versionID="cf329c99dfc618e04c91ba0ba2fde6bb">
  <xsd:schema xmlns:xsd="http://www.w3.org/2001/XMLSchema" xmlns:xs="http://www.w3.org/2001/XMLSchema" xmlns:p="http://schemas.microsoft.com/office/2006/metadata/properties" xmlns:ns2="77bf4912-72ab-4d96-81cd-8692db89e715" xmlns:ns3="8cc01b1f-6427-4dd7-bb5b-e8c1ad0070f8" targetNamespace="http://schemas.microsoft.com/office/2006/metadata/properties" ma:root="true" ma:fieldsID="e2ba4982dd23d6525ae68325f205cf44" ns2:_="" ns3:_="">
    <xsd:import namespace="77bf4912-72ab-4d96-81cd-8692db89e715"/>
    <xsd:import namespace="8cc01b1f-6427-4dd7-bb5b-e8c1ad0070f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bf4912-72ab-4d96-81cd-8692db89e7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d7b3f5f-1b0d-406e-a3d4-b5240d86c57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c01b1f-6427-4dd7-bb5b-e8c1ad0070f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aecb82f-c174-4438-bf41-2a4b4d15461e}" ma:internalName="TaxCatchAll" ma:showField="CatchAllData" ma:web="8cc01b1f-6427-4dd7-bb5b-e8c1ad007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cc01b1f-6427-4dd7-bb5b-e8c1ad0070f8" xsi:nil="true"/>
    <lcf76f155ced4ddcb4097134ff3c332f xmlns="77bf4912-72ab-4d96-81cd-8692db89e71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2A19B2E-63DD-4273-B5A2-5155C0902FA5}"/>
</file>

<file path=customXml/itemProps2.xml><?xml version="1.0" encoding="utf-8"?>
<ds:datastoreItem xmlns:ds="http://schemas.openxmlformats.org/officeDocument/2006/customXml" ds:itemID="{749D9655-C247-4869-AC7F-CCACC6E2F942}"/>
</file>

<file path=customXml/itemProps3.xml><?xml version="1.0" encoding="utf-8"?>
<ds:datastoreItem xmlns:ds="http://schemas.openxmlformats.org/officeDocument/2006/customXml" ds:itemID="{AA07A41C-C5EB-4095-9339-904AFB66458F}"/>
</file>

<file path=docProps/app.xml><?xml version="1.0" encoding="utf-8"?>
<Properties xmlns="http://schemas.openxmlformats.org/officeDocument/2006/extended-properties" xmlns:vt="http://schemas.openxmlformats.org/officeDocument/2006/docPropsVTypes">
  <Template/>
  <TotalTime>4089</TotalTime>
  <Words>1838</Words>
  <Application>Microsoft Office PowerPoint</Application>
  <PresentationFormat>Custom</PresentationFormat>
  <Paragraphs>166</Paragraphs>
  <Slides>33</Slides>
  <Notes>0</Notes>
  <HiddenSlides>0</HiddenSlides>
  <MMClips>0</MMClips>
  <ScaleCrop>false</ScaleCrop>
  <HeadingPairs>
    <vt:vector size="4" baseType="variant">
      <vt:variant>
        <vt:lpstr>Theme</vt:lpstr>
      </vt:variant>
      <vt:variant>
        <vt:i4>9</vt:i4>
      </vt:variant>
      <vt:variant>
        <vt:lpstr>Slide Titles</vt:lpstr>
      </vt:variant>
      <vt:variant>
        <vt:i4>33</vt:i4>
      </vt:variant>
    </vt:vector>
  </HeadingPairs>
  <TitlesOfParts>
    <vt:vector size="42" baseType="lpstr">
      <vt:lpstr>Office Theme</vt:lpstr>
      <vt:lpstr>Office Theme</vt:lpstr>
      <vt:lpstr>Office Theme</vt:lpstr>
      <vt:lpstr>Office Theme</vt:lpstr>
      <vt:lpstr>Office Theme</vt:lpstr>
      <vt:lpstr>Office Theme</vt:lpstr>
      <vt:lpstr>Office Theme</vt: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dc:title>
  <dc:subject/>
  <dc:creator/>
  <dc:description/>
  <cp:lastModifiedBy>Windows User</cp:lastModifiedBy>
  <cp:revision>75</cp:revision>
  <dcterms:created xsi:type="dcterms:W3CDTF">2024-11-09T14:47:48Z</dcterms:created>
  <dcterms:modified xsi:type="dcterms:W3CDTF">2024-11-14T10:00:46Z</dcterms:modified>
  <dc:language>lt-LT</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ContentTypeId">
    <vt:lpwstr>0x01010008949019F0B9A84F986FDA1291398CB8</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0</vt:i4>
  </property>
  <property fmtid="{D5CDD505-2E9C-101B-9397-08002B2CF9AE}" pid="9" name="PresentationFormat">
    <vt:lpwstr>Custom</vt:lpwstr>
  </property>
  <property fmtid="{D5CDD505-2E9C-101B-9397-08002B2CF9AE}" pid="10" name="ScaleCrop">
    <vt:bool>false</vt:bool>
  </property>
  <property fmtid="{D5CDD505-2E9C-101B-9397-08002B2CF9AE}" pid="11" name="ShareDoc">
    <vt:bool>false</vt:bool>
  </property>
  <property fmtid="{D5CDD505-2E9C-101B-9397-08002B2CF9AE}" pid="12" name="Slides">
    <vt:i4>33</vt:i4>
  </property>
</Properties>
</file>